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256" r:id="rId5"/>
    <p:sldId id="258" r:id="rId6"/>
    <p:sldId id="350" r:id="rId7"/>
    <p:sldId id="406" r:id="rId8"/>
    <p:sldId id="407" r:id="rId9"/>
    <p:sldId id="408" r:id="rId10"/>
    <p:sldId id="409" r:id="rId11"/>
    <p:sldId id="410" r:id="rId12"/>
    <p:sldId id="411" r:id="rId13"/>
    <p:sldId id="412" r:id="rId14"/>
    <p:sldId id="413" r:id="rId15"/>
    <p:sldId id="414" r:id="rId16"/>
    <p:sldId id="415" r:id="rId17"/>
    <p:sldId id="416" r:id="rId18"/>
    <p:sldId id="417" r:id="rId19"/>
    <p:sldId id="418" r:id="rId20"/>
    <p:sldId id="419" r:id="rId21"/>
    <p:sldId id="420" r:id="rId22"/>
    <p:sldId id="422" r:id="rId23"/>
    <p:sldId id="427" r:id="rId24"/>
    <p:sldId id="423" r:id="rId25"/>
    <p:sldId id="424" r:id="rId26"/>
    <p:sldId id="425" r:id="rId27"/>
    <p:sldId id="426" r:id="rId28"/>
    <p:sldId id="40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ria, Holly K." initials="SHK" lastIdx="3" clrIdx="0">
    <p:extLst>
      <p:ext uri="{19B8F6BF-5375-455C-9EA6-DF929625EA0E}">
        <p15:presenceInfo xmlns:p15="http://schemas.microsoft.com/office/powerpoint/2012/main" userId="S::hsoria@legion.org::a328c6db-1469-4229-af6f-0b4c65ffb360" providerId="AD"/>
      </p:ext>
    </p:extLst>
  </p:cmAuthor>
  <p:cmAuthor id="2" name="Trace, Howard C." initials="THC" lastIdx="1" clrIdx="1">
    <p:extLst>
      <p:ext uri="{19B8F6BF-5375-455C-9EA6-DF929625EA0E}">
        <p15:presenceInfo xmlns:p15="http://schemas.microsoft.com/office/powerpoint/2012/main" userId="S::htrace@legion.org::04d33d70-38aa-443c-9c97-a78211e00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5532" autoAdjust="0"/>
  </p:normalViewPr>
  <p:slideViewPr>
    <p:cSldViewPr snapToGrid="0">
      <p:cViewPr varScale="1">
        <p:scale>
          <a:sx n="50" d="100"/>
          <a:sy n="50" d="100"/>
        </p:scale>
        <p:origin x="1740" y="40"/>
      </p:cViewPr>
      <p:guideLst>
        <p:guide orient="horz" pos="2160"/>
        <p:guide pos="2880"/>
      </p:guideLst>
    </p:cSldViewPr>
  </p:slideViewPr>
  <p:outlineViewPr>
    <p:cViewPr>
      <p:scale>
        <a:sx n="33" d="100"/>
        <a:sy n="33" d="100"/>
      </p:scale>
      <p:origin x="0" y="-13626"/>
    </p:cViewPr>
  </p:outlineViewPr>
  <p:notesTextViewPr>
    <p:cViewPr>
      <p:scale>
        <a:sx n="1" d="1"/>
        <a:sy n="1" d="1"/>
      </p:scale>
      <p:origin x="0" y="0"/>
    </p:cViewPr>
  </p:notesTextViewPr>
  <p:sorterViewPr>
    <p:cViewPr>
      <p:scale>
        <a:sx n="100" d="100"/>
        <a:sy n="100" d="100"/>
      </p:scale>
      <p:origin x="0" y="-3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 Linna R." userId="4b480c39-485d-4427-89a7-06cb39936675" providerId="ADAL" clId="{20578A33-E158-41CD-804C-14792AC1A7FB}"/>
    <pc:docChg chg="custSel modSld">
      <pc:chgData name="Agne, Linna R." userId="4b480c39-485d-4427-89a7-06cb39936675" providerId="ADAL" clId="{20578A33-E158-41CD-804C-14792AC1A7FB}" dt="2021-10-25T13:30:19.940" v="142" actId="20577"/>
      <pc:docMkLst>
        <pc:docMk/>
      </pc:docMkLst>
      <pc:sldChg chg="modNotesTx">
        <pc:chgData name="Agne, Linna R." userId="4b480c39-485d-4427-89a7-06cb39936675" providerId="ADAL" clId="{20578A33-E158-41CD-804C-14792AC1A7FB}" dt="2021-10-25T13:19:21.970" v="61" actId="20577"/>
        <pc:sldMkLst>
          <pc:docMk/>
          <pc:sldMk cId="1575596370" sldId="256"/>
        </pc:sldMkLst>
      </pc:sldChg>
      <pc:sldChg chg="modNotesTx">
        <pc:chgData name="Agne, Linna R." userId="4b480c39-485d-4427-89a7-06cb39936675" providerId="ADAL" clId="{20578A33-E158-41CD-804C-14792AC1A7FB}" dt="2021-10-25T13:19:32.261" v="62" actId="20577"/>
        <pc:sldMkLst>
          <pc:docMk/>
          <pc:sldMk cId="871654034" sldId="258"/>
        </pc:sldMkLst>
      </pc:sldChg>
      <pc:sldChg chg="modNotesTx">
        <pc:chgData name="Agne, Linna R." userId="4b480c39-485d-4427-89a7-06cb39936675" providerId="ADAL" clId="{20578A33-E158-41CD-804C-14792AC1A7FB}" dt="2021-10-25T13:21:05.812" v="90" actId="20577"/>
        <pc:sldMkLst>
          <pc:docMk/>
          <pc:sldMk cId="3310360355" sldId="350"/>
        </pc:sldMkLst>
      </pc:sldChg>
      <pc:sldChg chg="modNotesTx">
        <pc:chgData name="Agne, Linna R." userId="4b480c39-485d-4427-89a7-06cb39936675" providerId="ADAL" clId="{20578A33-E158-41CD-804C-14792AC1A7FB}" dt="2021-10-25T13:25:48.128" v="92" actId="20577"/>
        <pc:sldMkLst>
          <pc:docMk/>
          <pc:sldMk cId="77008973" sldId="407"/>
        </pc:sldMkLst>
      </pc:sldChg>
      <pc:sldChg chg="modNotesTx">
        <pc:chgData name="Agne, Linna R." userId="4b480c39-485d-4427-89a7-06cb39936675" providerId="ADAL" clId="{20578A33-E158-41CD-804C-14792AC1A7FB}" dt="2021-10-25T13:26:26.663" v="101" actId="20577"/>
        <pc:sldMkLst>
          <pc:docMk/>
          <pc:sldMk cId="690786922" sldId="408"/>
        </pc:sldMkLst>
      </pc:sldChg>
      <pc:sldChg chg="modNotesTx">
        <pc:chgData name="Agne, Linna R." userId="4b480c39-485d-4427-89a7-06cb39936675" providerId="ADAL" clId="{20578A33-E158-41CD-804C-14792AC1A7FB}" dt="2021-10-25T13:26:35.616" v="103" actId="20577"/>
        <pc:sldMkLst>
          <pc:docMk/>
          <pc:sldMk cId="4145325936" sldId="409"/>
        </pc:sldMkLst>
      </pc:sldChg>
      <pc:sldChg chg="modNotesTx">
        <pc:chgData name="Agne, Linna R." userId="4b480c39-485d-4427-89a7-06cb39936675" providerId="ADAL" clId="{20578A33-E158-41CD-804C-14792AC1A7FB}" dt="2021-10-25T13:26:53.680" v="104" actId="20577"/>
        <pc:sldMkLst>
          <pc:docMk/>
          <pc:sldMk cId="3386926534" sldId="410"/>
        </pc:sldMkLst>
      </pc:sldChg>
      <pc:sldChg chg="modNotesTx">
        <pc:chgData name="Agne, Linna R." userId="4b480c39-485d-4427-89a7-06cb39936675" providerId="ADAL" clId="{20578A33-E158-41CD-804C-14792AC1A7FB}" dt="2021-10-25T13:27:10.109" v="107" actId="20577"/>
        <pc:sldMkLst>
          <pc:docMk/>
          <pc:sldMk cId="4086788173" sldId="411"/>
        </pc:sldMkLst>
      </pc:sldChg>
      <pc:sldChg chg="modNotesTx">
        <pc:chgData name="Agne, Linna R." userId="4b480c39-485d-4427-89a7-06cb39936675" providerId="ADAL" clId="{20578A33-E158-41CD-804C-14792AC1A7FB}" dt="2021-10-25T13:27:39.824" v="109" actId="20577"/>
        <pc:sldMkLst>
          <pc:docMk/>
          <pc:sldMk cId="1434964872" sldId="412"/>
        </pc:sldMkLst>
      </pc:sldChg>
      <pc:sldChg chg="modNotesTx">
        <pc:chgData name="Agne, Linna R." userId="4b480c39-485d-4427-89a7-06cb39936675" providerId="ADAL" clId="{20578A33-E158-41CD-804C-14792AC1A7FB}" dt="2021-10-25T13:27:49.295" v="110" actId="20577"/>
        <pc:sldMkLst>
          <pc:docMk/>
          <pc:sldMk cId="4267925909" sldId="413"/>
        </pc:sldMkLst>
      </pc:sldChg>
      <pc:sldChg chg="modNotesTx">
        <pc:chgData name="Agne, Linna R." userId="4b480c39-485d-4427-89a7-06cb39936675" providerId="ADAL" clId="{20578A33-E158-41CD-804C-14792AC1A7FB}" dt="2021-10-25T13:28:21.991" v="115" actId="20577"/>
        <pc:sldMkLst>
          <pc:docMk/>
          <pc:sldMk cId="922519902" sldId="414"/>
        </pc:sldMkLst>
      </pc:sldChg>
      <pc:sldChg chg="modNotesTx">
        <pc:chgData name="Agne, Linna R." userId="4b480c39-485d-4427-89a7-06cb39936675" providerId="ADAL" clId="{20578A33-E158-41CD-804C-14792AC1A7FB}" dt="2021-10-25T13:28:39.004" v="116" actId="20577"/>
        <pc:sldMkLst>
          <pc:docMk/>
          <pc:sldMk cId="972280457" sldId="416"/>
        </pc:sldMkLst>
      </pc:sldChg>
      <pc:sldChg chg="modNotesTx">
        <pc:chgData name="Agne, Linna R." userId="4b480c39-485d-4427-89a7-06cb39936675" providerId="ADAL" clId="{20578A33-E158-41CD-804C-14792AC1A7FB}" dt="2021-10-25T13:29:29.255" v="126" actId="20577"/>
        <pc:sldMkLst>
          <pc:docMk/>
          <pc:sldMk cId="2345517326" sldId="417"/>
        </pc:sldMkLst>
      </pc:sldChg>
      <pc:sldChg chg="modNotesTx">
        <pc:chgData name="Agne, Linna R." userId="4b480c39-485d-4427-89a7-06cb39936675" providerId="ADAL" clId="{20578A33-E158-41CD-804C-14792AC1A7FB}" dt="2021-10-25T13:29:41.980" v="127" actId="20577"/>
        <pc:sldMkLst>
          <pc:docMk/>
          <pc:sldMk cId="2464654648" sldId="418"/>
        </pc:sldMkLst>
      </pc:sldChg>
      <pc:sldChg chg="modNotesTx">
        <pc:chgData name="Agne, Linna R." userId="4b480c39-485d-4427-89a7-06cb39936675" providerId="ADAL" clId="{20578A33-E158-41CD-804C-14792AC1A7FB}" dt="2021-10-25T13:30:04.544" v="129" actId="20577"/>
        <pc:sldMkLst>
          <pc:docMk/>
          <pc:sldMk cId="1419618386" sldId="419"/>
        </pc:sldMkLst>
      </pc:sldChg>
      <pc:sldChg chg="modNotesTx">
        <pc:chgData name="Agne, Linna R." userId="4b480c39-485d-4427-89a7-06cb39936675" providerId="ADAL" clId="{20578A33-E158-41CD-804C-14792AC1A7FB}" dt="2021-10-25T13:30:19.940" v="142" actId="20577"/>
        <pc:sldMkLst>
          <pc:docMk/>
          <pc:sldMk cId="234402701" sldId="420"/>
        </pc:sldMkLst>
      </pc:sldChg>
    </pc:docChg>
  </pc:docChgLst>
  <pc:docChgLst>
    <pc:chgData name="Stoffer, R. Jeffrey" userId="S::jstoffer@legion.org::19756dc9-2c08-4948-adc3-971804ec97e9" providerId="AD" clId="Web-{6FC07596-9345-4E13-B746-C897DCDCC214}"/>
    <pc:docChg chg="modSld">
      <pc:chgData name="Stoffer, R. Jeffrey" userId="S::jstoffer@legion.org::19756dc9-2c08-4948-adc3-971804ec97e9" providerId="AD" clId="Web-{6FC07596-9345-4E13-B746-C897DCDCC214}" dt="2021-02-17T14:22:38.404" v="61" actId="20577"/>
      <pc:docMkLst>
        <pc:docMk/>
      </pc:docMkLst>
      <pc:sldChg chg="modSp">
        <pc:chgData name="Stoffer, R. Jeffrey" userId="S::jstoffer@legion.org::19756dc9-2c08-4948-adc3-971804ec97e9" providerId="AD" clId="Web-{6FC07596-9345-4E13-B746-C897DCDCC214}" dt="2021-02-17T14:16:54.780" v="4" actId="20577"/>
        <pc:sldMkLst>
          <pc:docMk/>
          <pc:sldMk cId="871654034" sldId="258"/>
        </pc:sldMkLst>
        <pc:spChg chg="mod">
          <ac:chgData name="Stoffer, R. Jeffrey" userId="S::jstoffer@legion.org::19756dc9-2c08-4948-adc3-971804ec97e9" providerId="AD" clId="Web-{6FC07596-9345-4E13-B746-C897DCDCC214}" dt="2021-02-17T14:16:54.780" v="4" actId="20577"/>
          <ac:spMkLst>
            <pc:docMk/>
            <pc:sldMk cId="871654034" sldId="258"/>
            <ac:spMk id="3" creationId="{1A3C00DA-4931-DB41-BDD3-5E69D374C905}"/>
          </ac:spMkLst>
        </pc:spChg>
      </pc:sldChg>
      <pc:sldChg chg="modSp">
        <pc:chgData name="Stoffer, R. Jeffrey" userId="S::jstoffer@legion.org::19756dc9-2c08-4948-adc3-971804ec97e9" providerId="AD" clId="Web-{6FC07596-9345-4E13-B746-C897DCDCC214}" dt="2021-02-17T14:20:00.076" v="42" actId="20577"/>
        <pc:sldMkLst>
          <pc:docMk/>
          <pc:sldMk cId="2772955032" sldId="259"/>
        </pc:sldMkLst>
        <pc:spChg chg="mod">
          <ac:chgData name="Stoffer, R. Jeffrey" userId="S::jstoffer@legion.org::19756dc9-2c08-4948-adc3-971804ec97e9" providerId="AD" clId="Web-{6FC07596-9345-4E13-B746-C897DCDCC214}" dt="2021-02-17T14:18:32.233" v="39" actId="20577"/>
          <ac:spMkLst>
            <pc:docMk/>
            <pc:sldMk cId="2772955032" sldId="259"/>
            <ac:spMk id="8" creationId="{DC4D7EF0-15DC-0E47-BD9F-ABD9452F4021}"/>
          </ac:spMkLst>
        </pc:spChg>
        <pc:spChg chg="mod">
          <ac:chgData name="Stoffer, R. Jeffrey" userId="S::jstoffer@legion.org::19756dc9-2c08-4948-adc3-971804ec97e9" providerId="AD" clId="Web-{6FC07596-9345-4E13-B746-C897DCDCC214}" dt="2021-02-17T14:20:00.076" v="42" actId="20577"/>
          <ac:spMkLst>
            <pc:docMk/>
            <pc:sldMk cId="2772955032" sldId="259"/>
            <ac:spMk id="9" creationId="{DCA32DFB-B2A3-584A-81BA-C7DBC262B66C}"/>
          </ac:spMkLst>
        </pc:spChg>
      </pc:sldChg>
      <pc:sldChg chg="modSp">
        <pc:chgData name="Stoffer, R. Jeffrey" userId="S::jstoffer@legion.org::19756dc9-2c08-4948-adc3-971804ec97e9" providerId="AD" clId="Web-{6FC07596-9345-4E13-B746-C897DCDCC214}" dt="2021-02-17T14:17:01.718" v="5" actId="20577"/>
        <pc:sldMkLst>
          <pc:docMk/>
          <pc:sldMk cId="1762871182" sldId="340"/>
        </pc:sldMkLst>
        <pc:spChg chg="mod">
          <ac:chgData name="Stoffer, R. Jeffrey" userId="S::jstoffer@legion.org::19756dc9-2c08-4948-adc3-971804ec97e9" providerId="AD" clId="Web-{6FC07596-9345-4E13-B746-C897DCDCC214}" dt="2021-02-17T14:17:01.718" v="5" actId="20577"/>
          <ac:spMkLst>
            <pc:docMk/>
            <pc:sldMk cId="1762871182" sldId="340"/>
            <ac:spMk id="2" creationId="{DF46B94C-D888-4F69-93DC-B78EDCBB2430}"/>
          </ac:spMkLst>
        </pc:spChg>
      </pc:sldChg>
      <pc:sldChg chg="modSp">
        <pc:chgData name="Stoffer, R. Jeffrey" userId="S::jstoffer@legion.org::19756dc9-2c08-4948-adc3-971804ec97e9" providerId="AD" clId="Web-{6FC07596-9345-4E13-B746-C897DCDCC214}" dt="2021-02-17T14:22:07.201" v="58" actId="20577"/>
        <pc:sldMkLst>
          <pc:docMk/>
          <pc:sldMk cId="2649857888" sldId="341"/>
        </pc:sldMkLst>
        <pc:spChg chg="mod">
          <ac:chgData name="Stoffer, R. Jeffrey" userId="S::jstoffer@legion.org::19756dc9-2c08-4948-adc3-971804ec97e9" providerId="AD" clId="Web-{6FC07596-9345-4E13-B746-C897DCDCC214}" dt="2021-02-17T14:22:07.201" v="58" actId="20577"/>
          <ac:spMkLst>
            <pc:docMk/>
            <pc:sldMk cId="2649857888" sldId="341"/>
            <ac:spMk id="9" creationId="{BD33B535-1CB4-FF4C-893B-8E719F9B6F45}"/>
          </ac:spMkLst>
        </pc:spChg>
      </pc:sldChg>
      <pc:sldChg chg="modSp">
        <pc:chgData name="Stoffer, R. Jeffrey" userId="S::jstoffer@legion.org::19756dc9-2c08-4948-adc3-971804ec97e9" providerId="AD" clId="Web-{6FC07596-9345-4E13-B746-C897DCDCC214}" dt="2021-02-17T14:20:40.357" v="45" actId="20577"/>
        <pc:sldMkLst>
          <pc:docMk/>
          <pc:sldMk cId="1395457104" sldId="346"/>
        </pc:sldMkLst>
        <pc:spChg chg="mod">
          <ac:chgData name="Stoffer, R. Jeffrey" userId="S::jstoffer@legion.org::19756dc9-2c08-4948-adc3-971804ec97e9" providerId="AD" clId="Web-{6FC07596-9345-4E13-B746-C897DCDCC214}" dt="2021-02-17T14:20:40.357" v="45" actId="20577"/>
          <ac:spMkLst>
            <pc:docMk/>
            <pc:sldMk cId="1395457104" sldId="346"/>
            <ac:spMk id="7" creationId="{07F115AB-27A4-E24B-94C1-D66DD7D81177}"/>
          </ac:spMkLst>
        </pc:spChg>
      </pc:sldChg>
      <pc:sldChg chg="modSp">
        <pc:chgData name="Stoffer, R. Jeffrey" userId="S::jstoffer@legion.org::19756dc9-2c08-4948-adc3-971804ec97e9" providerId="AD" clId="Web-{6FC07596-9345-4E13-B746-C897DCDCC214}" dt="2021-02-17T14:21:03.264" v="47" actId="20577"/>
        <pc:sldMkLst>
          <pc:docMk/>
          <pc:sldMk cId="456147613" sldId="347"/>
        </pc:sldMkLst>
        <pc:spChg chg="mod">
          <ac:chgData name="Stoffer, R. Jeffrey" userId="S::jstoffer@legion.org::19756dc9-2c08-4948-adc3-971804ec97e9" providerId="AD" clId="Web-{6FC07596-9345-4E13-B746-C897DCDCC214}" dt="2021-02-17T14:21:03.264" v="47" actId="20577"/>
          <ac:spMkLst>
            <pc:docMk/>
            <pc:sldMk cId="456147613" sldId="347"/>
            <ac:spMk id="9" creationId="{B60F6E02-36F2-9347-A561-05D25A339271}"/>
          </ac:spMkLst>
        </pc:spChg>
      </pc:sldChg>
      <pc:sldChg chg="modSp">
        <pc:chgData name="Stoffer, R. Jeffrey" userId="S::jstoffer@legion.org::19756dc9-2c08-4948-adc3-971804ec97e9" providerId="AD" clId="Web-{6FC07596-9345-4E13-B746-C897DCDCC214}" dt="2021-02-17T14:21:24.716" v="53" actId="20577"/>
        <pc:sldMkLst>
          <pc:docMk/>
          <pc:sldMk cId="2674276891" sldId="348"/>
        </pc:sldMkLst>
        <pc:spChg chg="mod">
          <ac:chgData name="Stoffer, R. Jeffrey" userId="S::jstoffer@legion.org::19756dc9-2c08-4948-adc3-971804ec97e9" providerId="AD" clId="Web-{6FC07596-9345-4E13-B746-C897DCDCC214}" dt="2021-02-17T14:21:24.716" v="53" actId="20577"/>
          <ac:spMkLst>
            <pc:docMk/>
            <pc:sldMk cId="2674276891" sldId="348"/>
            <ac:spMk id="7" creationId="{5DE331BD-5A43-FE46-94FB-4D8E2A98AA9D}"/>
          </ac:spMkLst>
        </pc:spChg>
      </pc:sldChg>
      <pc:sldChg chg="modSp">
        <pc:chgData name="Stoffer, R. Jeffrey" userId="S::jstoffer@legion.org::19756dc9-2c08-4948-adc3-971804ec97e9" providerId="AD" clId="Web-{6FC07596-9345-4E13-B746-C897DCDCC214}" dt="2021-02-17T14:22:38.404" v="61" actId="20577"/>
        <pc:sldMkLst>
          <pc:docMk/>
          <pc:sldMk cId="308715363" sldId="349"/>
        </pc:sldMkLst>
        <pc:spChg chg="mod">
          <ac:chgData name="Stoffer, R. Jeffrey" userId="S::jstoffer@legion.org::19756dc9-2c08-4948-adc3-971804ec97e9" providerId="AD" clId="Web-{6FC07596-9345-4E13-B746-C897DCDCC214}" dt="2021-02-17T14:22:38.404" v="61" actId="20577"/>
          <ac:spMkLst>
            <pc:docMk/>
            <pc:sldMk cId="308715363" sldId="349"/>
            <ac:spMk id="7" creationId="{4D3A3252-B171-D348-B28E-9E6963F4D8CE}"/>
          </ac:spMkLst>
        </pc:spChg>
      </pc:sldChg>
      <pc:sldChg chg="modSp">
        <pc:chgData name="Stoffer, R. Jeffrey" userId="S::jstoffer@legion.org::19756dc9-2c08-4948-adc3-971804ec97e9" providerId="AD" clId="Web-{6FC07596-9345-4E13-B746-C897DCDCC214}" dt="2021-02-17T14:18:15.514" v="36" actId="20577"/>
        <pc:sldMkLst>
          <pc:docMk/>
          <pc:sldMk cId="3310360355" sldId="350"/>
        </pc:sldMkLst>
        <pc:spChg chg="mod">
          <ac:chgData name="Stoffer, R. Jeffrey" userId="S::jstoffer@legion.org::19756dc9-2c08-4948-adc3-971804ec97e9" providerId="AD" clId="Web-{6FC07596-9345-4E13-B746-C897DCDCC214}" dt="2021-02-17T14:18:15.514" v="36" actId="20577"/>
          <ac:spMkLst>
            <pc:docMk/>
            <pc:sldMk cId="3310360355" sldId="350"/>
            <ac:spMk id="4" creationId="{00000000-0000-0000-0000-000000000000}"/>
          </ac:spMkLst>
        </pc:spChg>
      </pc:sldChg>
    </pc:docChg>
  </pc:docChgLst>
  <pc:docChgLst>
    <pc:chgData name="Soria, Holly K." userId="a328c6db-1469-4229-af6f-0b4c65ffb360" providerId="ADAL" clId="{70168E02-9211-F742-94DE-CE66AC8FB852}"/>
    <pc:docChg chg="undo redo custSel addSld delSld modSld">
      <pc:chgData name="Soria, Holly K." userId="a328c6db-1469-4229-af6f-0b4c65ffb360" providerId="ADAL" clId="{70168E02-9211-F742-94DE-CE66AC8FB852}" dt="2021-02-16T20:51:34.182" v="2452" actId="478"/>
      <pc:docMkLst>
        <pc:docMk/>
      </pc:docMkLst>
      <pc:sldChg chg="modSp mod">
        <pc:chgData name="Soria, Holly K." userId="a328c6db-1469-4229-af6f-0b4c65ffb360" providerId="ADAL" clId="{70168E02-9211-F742-94DE-CE66AC8FB852}" dt="2021-02-16T18:20:11.599" v="2" actId="1076"/>
        <pc:sldMkLst>
          <pc:docMk/>
          <pc:sldMk cId="871654034" sldId="258"/>
        </pc:sldMkLst>
        <pc:spChg chg="mod">
          <ac:chgData name="Soria, Holly K." userId="a328c6db-1469-4229-af6f-0b4c65ffb360" providerId="ADAL" clId="{70168E02-9211-F742-94DE-CE66AC8FB852}" dt="2021-02-16T18:20:11.599" v="2" actId="1076"/>
          <ac:spMkLst>
            <pc:docMk/>
            <pc:sldMk cId="871654034" sldId="258"/>
            <ac:spMk id="2" creationId="{9FBD5569-9A57-114C-A9A0-A40B4B8D1CA8}"/>
          </ac:spMkLst>
        </pc:spChg>
        <pc:spChg chg="mod">
          <ac:chgData name="Soria, Holly K." userId="a328c6db-1469-4229-af6f-0b4c65ffb360" providerId="ADAL" clId="{70168E02-9211-F742-94DE-CE66AC8FB852}" dt="2021-02-16T18:20:01.769" v="0" actId="14100"/>
          <ac:spMkLst>
            <pc:docMk/>
            <pc:sldMk cId="871654034" sldId="258"/>
            <ac:spMk id="3" creationId="{1A3C00DA-4931-DB41-BDD3-5E69D374C905}"/>
          </ac:spMkLst>
        </pc:spChg>
      </pc:sldChg>
      <pc:sldChg chg="addSp delSp modSp mod">
        <pc:chgData name="Soria, Holly K." userId="a328c6db-1469-4229-af6f-0b4c65ffb360" providerId="ADAL" clId="{70168E02-9211-F742-94DE-CE66AC8FB852}" dt="2021-02-16T20:44:22.794" v="1956" actId="948"/>
        <pc:sldMkLst>
          <pc:docMk/>
          <pc:sldMk cId="2772955032" sldId="259"/>
        </pc:sldMkLst>
        <pc:spChg chg="del mod">
          <ac:chgData name="Soria, Holly K." userId="a328c6db-1469-4229-af6f-0b4c65ffb360" providerId="ADAL" clId="{70168E02-9211-F742-94DE-CE66AC8FB852}" dt="2021-02-16T18:40:01.739" v="469" actId="478"/>
          <ac:spMkLst>
            <pc:docMk/>
            <pc:sldMk cId="2772955032" sldId="259"/>
            <ac:spMk id="2" creationId="{71DB33EA-D114-C54A-9AF5-06DFE0FEC4DB}"/>
          </ac:spMkLst>
        </pc:spChg>
        <pc:spChg chg="del mod">
          <ac:chgData name="Soria, Holly K." userId="a328c6db-1469-4229-af6f-0b4c65ffb360" providerId="ADAL" clId="{70168E02-9211-F742-94DE-CE66AC8FB852}" dt="2021-02-16T18:40:01.739" v="469" actId="478"/>
          <ac:spMkLst>
            <pc:docMk/>
            <pc:sldMk cId="2772955032" sldId="259"/>
            <ac:spMk id="3" creationId="{E9C994AF-C882-A249-BC24-0DE268412CAC}"/>
          </ac:spMkLst>
        </pc:spChg>
        <pc:spChg chg="add del mod">
          <ac:chgData name="Soria, Holly K." userId="a328c6db-1469-4229-af6f-0b4c65ffb360" providerId="ADAL" clId="{70168E02-9211-F742-94DE-CE66AC8FB852}" dt="2021-02-16T18:40:04.603" v="470" actId="478"/>
          <ac:spMkLst>
            <pc:docMk/>
            <pc:sldMk cId="2772955032" sldId="259"/>
            <ac:spMk id="5" creationId="{17D14989-F58A-6C4E-97D1-42E7064DC39E}"/>
          </ac:spMkLst>
        </pc:spChg>
        <pc:spChg chg="add del mod">
          <ac:chgData name="Soria, Holly K." userId="a328c6db-1469-4229-af6f-0b4c65ffb360" providerId="ADAL" clId="{70168E02-9211-F742-94DE-CE66AC8FB852}" dt="2021-02-16T18:40:04.603" v="470" actId="478"/>
          <ac:spMkLst>
            <pc:docMk/>
            <pc:sldMk cId="2772955032" sldId="259"/>
            <ac:spMk id="7" creationId="{04ADF98F-EB1E-CE49-AA4B-0B82DFAA5854}"/>
          </ac:spMkLst>
        </pc:spChg>
        <pc:spChg chg="add mod">
          <ac:chgData name="Soria, Holly K." userId="a328c6db-1469-4229-af6f-0b4c65ffb360" providerId="ADAL" clId="{70168E02-9211-F742-94DE-CE66AC8FB852}" dt="2021-02-16T18:40:47.040" v="475" actId="122"/>
          <ac:spMkLst>
            <pc:docMk/>
            <pc:sldMk cId="2772955032" sldId="259"/>
            <ac:spMk id="8" creationId="{DC4D7EF0-15DC-0E47-BD9F-ABD9452F4021}"/>
          </ac:spMkLst>
        </pc:spChg>
        <pc:spChg chg="add mod">
          <ac:chgData name="Soria, Holly K." userId="a328c6db-1469-4229-af6f-0b4c65ffb360" providerId="ADAL" clId="{70168E02-9211-F742-94DE-CE66AC8FB852}" dt="2021-02-16T20:44:22.794" v="1956" actId="948"/>
          <ac:spMkLst>
            <pc:docMk/>
            <pc:sldMk cId="2772955032" sldId="259"/>
            <ac:spMk id="9" creationId="{DCA32DFB-B2A3-584A-81BA-C7DBC262B66C}"/>
          </ac:spMkLst>
        </pc:spChg>
      </pc:sldChg>
      <pc:sldChg chg="del">
        <pc:chgData name="Soria, Holly K." userId="a328c6db-1469-4229-af6f-0b4c65ffb360" providerId="ADAL" clId="{70168E02-9211-F742-94DE-CE66AC8FB852}" dt="2021-02-16T20:51:19.496" v="2451" actId="2696"/>
        <pc:sldMkLst>
          <pc:docMk/>
          <pc:sldMk cId="3043152257" sldId="262"/>
        </pc:sldMkLst>
      </pc:sldChg>
      <pc:sldChg chg="modSp mod">
        <pc:chgData name="Soria, Holly K." userId="a328c6db-1469-4229-af6f-0b4c65ffb360" providerId="ADAL" clId="{70168E02-9211-F742-94DE-CE66AC8FB852}" dt="2021-02-16T18:23:14.793" v="22" actId="14100"/>
        <pc:sldMkLst>
          <pc:docMk/>
          <pc:sldMk cId="1762871182" sldId="340"/>
        </pc:sldMkLst>
        <pc:spChg chg="mod">
          <ac:chgData name="Soria, Holly K." userId="a328c6db-1469-4229-af6f-0b4c65ffb360" providerId="ADAL" clId="{70168E02-9211-F742-94DE-CE66AC8FB852}" dt="2021-02-16T18:20:07.002" v="1" actId="1076"/>
          <ac:spMkLst>
            <pc:docMk/>
            <pc:sldMk cId="1762871182" sldId="340"/>
            <ac:spMk id="2" creationId="{DF46B94C-D888-4F69-93DC-B78EDCBB2430}"/>
          </ac:spMkLst>
        </pc:spChg>
        <pc:spChg chg="mod">
          <ac:chgData name="Soria, Holly K." userId="a328c6db-1469-4229-af6f-0b4c65ffb360" providerId="ADAL" clId="{70168E02-9211-F742-94DE-CE66AC8FB852}" dt="2021-02-16T18:23:14.793" v="22" actId="14100"/>
          <ac:spMkLst>
            <pc:docMk/>
            <pc:sldMk cId="1762871182" sldId="340"/>
            <ac:spMk id="3" creationId="{3A176ADF-7F60-4D53-8553-3680C58F9D62}"/>
          </ac:spMkLst>
        </pc:spChg>
      </pc:sldChg>
      <pc:sldChg chg="addSp delSp modSp mod">
        <pc:chgData name="Soria, Holly K." userId="a328c6db-1469-4229-af6f-0b4c65ffb360" providerId="ADAL" clId="{70168E02-9211-F742-94DE-CE66AC8FB852}" dt="2021-02-16T20:42:32.379" v="1941" actId="948"/>
        <pc:sldMkLst>
          <pc:docMk/>
          <pc:sldMk cId="2649857888" sldId="341"/>
        </pc:sldMkLst>
        <pc:spChg chg="del">
          <ac:chgData name="Soria, Holly K." userId="a328c6db-1469-4229-af6f-0b4c65ffb360" providerId="ADAL" clId="{70168E02-9211-F742-94DE-CE66AC8FB852}" dt="2021-02-16T20:39:52.597" v="1651" actId="478"/>
          <ac:spMkLst>
            <pc:docMk/>
            <pc:sldMk cId="2649857888" sldId="341"/>
            <ac:spMk id="2" creationId="{DF46B94C-D888-4F69-93DC-B78EDCBB2430}"/>
          </ac:spMkLst>
        </pc:spChg>
        <pc:spChg chg="del mod">
          <ac:chgData name="Soria, Holly K." userId="a328c6db-1469-4229-af6f-0b4c65ffb360" providerId="ADAL" clId="{70168E02-9211-F742-94DE-CE66AC8FB852}" dt="2021-02-16T20:42:15.301" v="1937" actId="478"/>
          <ac:spMkLst>
            <pc:docMk/>
            <pc:sldMk cId="2649857888" sldId="341"/>
            <ac:spMk id="3" creationId="{3A176ADF-7F60-4D53-8553-3680C58F9D62}"/>
          </ac:spMkLst>
        </pc:spChg>
        <pc:spChg chg="add del mod">
          <ac:chgData name="Soria, Holly K." userId="a328c6db-1469-4229-af6f-0b4c65ffb360" providerId="ADAL" clId="{70168E02-9211-F742-94DE-CE66AC8FB852}" dt="2021-02-16T20:40:03.983" v="1661" actId="478"/>
          <ac:spMkLst>
            <pc:docMk/>
            <pc:sldMk cId="2649857888" sldId="341"/>
            <ac:spMk id="5" creationId="{D8C2F35E-4A1C-774D-8009-F9D83356ECD9}"/>
          </ac:spMkLst>
        </pc:spChg>
        <pc:spChg chg="add mod">
          <ac:chgData name="Soria, Holly K." userId="a328c6db-1469-4229-af6f-0b4c65ffb360" providerId="ADAL" clId="{70168E02-9211-F742-94DE-CE66AC8FB852}" dt="2021-02-16T20:40:09.816" v="1677" actId="20577"/>
          <ac:spMkLst>
            <pc:docMk/>
            <pc:sldMk cId="2649857888" sldId="341"/>
            <ac:spMk id="7" creationId="{DB08514F-90AC-6E4A-8AFF-44E5A4D4530F}"/>
          </ac:spMkLst>
        </pc:spChg>
        <pc:spChg chg="add mod">
          <ac:chgData name="Soria, Holly K." userId="a328c6db-1469-4229-af6f-0b4c65ffb360" providerId="ADAL" clId="{70168E02-9211-F742-94DE-CE66AC8FB852}" dt="2021-02-16T20:42:32.379" v="1941" actId="948"/>
          <ac:spMkLst>
            <pc:docMk/>
            <pc:sldMk cId="2649857888" sldId="341"/>
            <ac:spMk id="9" creationId="{BD33B535-1CB4-FF4C-893B-8E719F9B6F45}"/>
          </ac:spMkLst>
        </pc:spChg>
        <pc:spChg chg="add del mod">
          <ac:chgData name="Soria, Holly K." userId="a328c6db-1469-4229-af6f-0b4c65ffb360" providerId="ADAL" clId="{70168E02-9211-F742-94DE-CE66AC8FB852}" dt="2021-02-16T20:42:17.571" v="1938" actId="478"/>
          <ac:spMkLst>
            <pc:docMk/>
            <pc:sldMk cId="2649857888" sldId="341"/>
            <ac:spMk id="11" creationId="{40AFC3FE-997A-EF47-ADEC-817689368320}"/>
          </ac:spMkLst>
        </pc:spChg>
        <pc:picChg chg="add del">
          <ac:chgData name="Soria, Holly K." userId="a328c6db-1469-4229-af6f-0b4c65ffb360" providerId="ADAL" clId="{70168E02-9211-F742-94DE-CE66AC8FB852}" dt="2021-02-16T20:40:14.335" v="1679"/>
          <ac:picMkLst>
            <pc:docMk/>
            <pc:sldMk cId="2649857888" sldId="341"/>
            <ac:picMk id="8" creationId="{89371AE1-A2D9-0D41-A50F-B47B7E6B0C98}"/>
          </ac:picMkLst>
        </pc:picChg>
      </pc:sldChg>
      <pc:sldChg chg="addSp delSp modSp mod">
        <pc:chgData name="Soria, Holly K." userId="a328c6db-1469-4229-af6f-0b4c65ffb360" providerId="ADAL" clId="{70168E02-9211-F742-94DE-CE66AC8FB852}" dt="2021-02-16T20:43:55.048" v="1953" actId="948"/>
        <pc:sldMkLst>
          <pc:docMk/>
          <pc:sldMk cId="3595212266" sldId="345"/>
        </pc:sldMkLst>
        <pc:spChg chg="del mod">
          <ac:chgData name="Soria, Holly K." userId="a328c6db-1469-4229-af6f-0b4c65ffb360" providerId="ADAL" clId="{70168E02-9211-F742-94DE-CE66AC8FB852}" dt="2021-02-16T18:43:17.171" v="753" actId="478"/>
          <ac:spMkLst>
            <pc:docMk/>
            <pc:sldMk cId="3595212266" sldId="345"/>
            <ac:spMk id="2" creationId="{71DB33EA-D114-C54A-9AF5-06DFE0FEC4DB}"/>
          </ac:spMkLst>
        </pc:spChg>
        <pc:spChg chg="del">
          <ac:chgData name="Soria, Holly K." userId="a328c6db-1469-4229-af6f-0b4c65ffb360" providerId="ADAL" clId="{70168E02-9211-F742-94DE-CE66AC8FB852}" dt="2021-02-16T18:31:19.642" v="79" actId="478"/>
          <ac:spMkLst>
            <pc:docMk/>
            <pc:sldMk cId="3595212266" sldId="345"/>
            <ac:spMk id="3" creationId="{E9C994AF-C882-A249-BC24-0DE268412CAC}"/>
          </ac:spMkLst>
        </pc:spChg>
        <pc:spChg chg="add del mod">
          <ac:chgData name="Soria, Holly K." userId="a328c6db-1469-4229-af6f-0b4c65ffb360" providerId="ADAL" clId="{70168E02-9211-F742-94DE-CE66AC8FB852}" dt="2021-02-16T18:34:43.482" v="107" actId="478"/>
          <ac:spMkLst>
            <pc:docMk/>
            <pc:sldMk cId="3595212266" sldId="345"/>
            <ac:spMk id="5" creationId="{5A1B13EA-0EF3-1848-84BA-6346FAC6F1A3}"/>
          </ac:spMkLst>
        </pc:spChg>
        <pc:spChg chg="add del mod">
          <ac:chgData name="Soria, Holly K." userId="a328c6db-1469-4229-af6f-0b4c65ffb360" providerId="ADAL" clId="{70168E02-9211-F742-94DE-CE66AC8FB852}" dt="2021-02-16T18:41:09.467" v="478" actId="478"/>
          <ac:spMkLst>
            <pc:docMk/>
            <pc:sldMk cId="3595212266" sldId="345"/>
            <ac:spMk id="6" creationId="{7F759499-6DFB-2B40-BF90-E6576C5A7F1F}"/>
          </ac:spMkLst>
        </pc:spChg>
        <pc:spChg chg="add mod">
          <ac:chgData name="Soria, Holly K." userId="a328c6db-1469-4229-af6f-0b4c65ffb360" providerId="ADAL" clId="{70168E02-9211-F742-94DE-CE66AC8FB852}" dt="2021-02-16T18:41:17.506" v="479"/>
          <ac:spMkLst>
            <pc:docMk/>
            <pc:sldMk cId="3595212266" sldId="345"/>
            <ac:spMk id="7" creationId="{AF1C01B1-AEF6-D944-9B02-C600A2A2E91F}"/>
          </ac:spMkLst>
        </pc:spChg>
        <pc:spChg chg="add mod">
          <ac:chgData name="Soria, Holly K." userId="a328c6db-1469-4229-af6f-0b4c65ffb360" providerId="ADAL" clId="{70168E02-9211-F742-94DE-CE66AC8FB852}" dt="2021-02-16T20:43:55.048" v="1953" actId="948"/>
          <ac:spMkLst>
            <pc:docMk/>
            <pc:sldMk cId="3595212266" sldId="345"/>
            <ac:spMk id="8" creationId="{C352E357-07D5-4A45-8AF0-2763028E8AC5}"/>
          </ac:spMkLst>
        </pc:spChg>
        <pc:spChg chg="add del mod">
          <ac:chgData name="Soria, Holly K." userId="a328c6db-1469-4229-af6f-0b4c65ffb360" providerId="ADAL" clId="{70168E02-9211-F742-94DE-CE66AC8FB852}" dt="2021-02-16T18:43:20.069" v="754" actId="478"/>
          <ac:spMkLst>
            <pc:docMk/>
            <pc:sldMk cId="3595212266" sldId="345"/>
            <ac:spMk id="10" creationId="{F566511D-3F80-DA4F-964D-14DA83B0B940}"/>
          </ac:spMkLst>
        </pc:spChg>
      </pc:sldChg>
      <pc:sldChg chg="addSp delSp modSp mod">
        <pc:chgData name="Soria, Holly K." userId="a328c6db-1469-4229-af6f-0b4c65ffb360" providerId="ADAL" clId="{70168E02-9211-F742-94DE-CE66AC8FB852}" dt="2021-02-16T18:46:39.913" v="1122" actId="20577"/>
        <pc:sldMkLst>
          <pc:docMk/>
          <pc:sldMk cId="1395457104" sldId="346"/>
        </pc:sldMkLst>
        <pc:spChg chg="del mod">
          <ac:chgData name="Soria, Holly K." userId="a328c6db-1469-4229-af6f-0b4c65ffb360" providerId="ADAL" clId="{70168E02-9211-F742-94DE-CE66AC8FB852}" dt="2021-02-16T18:46:30.785" v="1120" actId="478"/>
          <ac:spMkLst>
            <pc:docMk/>
            <pc:sldMk cId="1395457104" sldId="346"/>
            <ac:spMk id="2" creationId="{71DB33EA-D114-C54A-9AF5-06DFE0FEC4DB}"/>
          </ac:spMkLst>
        </pc:spChg>
        <pc:spChg chg="del mod">
          <ac:chgData name="Soria, Holly K." userId="a328c6db-1469-4229-af6f-0b4c65ffb360" providerId="ADAL" clId="{70168E02-9211-F742-94DE-CE66AC8FB852}" dt="2021-02-16T18:31:28.057" v="81" actId="478"/>
          <ac:spMkLst>
            <pc:docMk/>
            <pc:sldMk cId="1395457104" sldId="346"/>
            <ac:spMk id="3" creationId="{E9C994AF-C882-A249-BC24-0DE268412CAC}"/>
          </ac:spMkLst>
        </pc:spChg>
        <pc:spChg chg="add del mod">
          <ac:chgData name="Soria, Holly K." userId="a328c6db-1469-4229-af6f-0b4c65ffb360" providerId="ADAL" clId="{70168E02-9211-F742-94DE-CE66AC8FB852}" dt="2021-02-16T18:32:01.680" v="83" actId="478"/>
          <ac:spMkLst>
            <pc:docMk/>
            <pc:sldMk cId="1395457104" sldId="346"/>
            <ac:spMk id="5" creationId="{48F2A4C2-1CC3-F44B-9209-A9DB1DDD272F}"/>
          </ac:spMkLst>
        </pc:spChg>
        <pc:spChg chg="add del mod">
          <ac:chgData name="Soria, Holly K." userId="a328c6db-1469-4229-af6f-0b4c65ffb360" providerId="ADAL" clId="{70168E02-9211-F742-94DE-CE66AC8FB852}" dt="2021-02-16T18:43:30.738" v="755" actId="478"/>
          <ac:spMkLst>
            <pc:docMk/>
            <pc:sldMk cId="1395457104" sldId="346"/>
            <ac:spMk id="6" creationId="{BD36B237-BA22-F74B-A16D-0E9A279B94E6}"/>
          </ac:spMkLst>
        </pc:spChg>
        <pc:spChg chg="add mod">
          <ac:chgData name="Soria, Holly K." userId="a328c6db-1469-4229-af6f-0b4c65ffb360" providerId="ADAL" clId="{70168E02-9211-F742-94DE-CE66AC8FB852}" dt="2021-02-16T18:43:39.352" v="757"/>
          <ac:spMkLst>
            <pc:docMk/>
            <pc:sldMk cId="1395457104" sldId="346"/>
            <ac:spMk id="7" creationId="{07F115AB-27A4-E24B-94C1-D66DD7D81177}"/>
          </ac:spMkLst>
        </pc:spChg>
        <pc:spChg chg="add mod">
          <ac:chgData name="Soria, Holly K." userId="a328c6db-1469-4229-af6f-0b4c65ffb360" providerId="ADAL" clId="{70168E02-9211-F742-94DE-CE66AC8FB852}" dt="2021-02-16T18:46:39.913" v="1122" actId="20577"/>
          <ac:spMkLst>
            <pc:docMk/>
            <pc:sldMk cId="1395457104" sldId="346"/>
            <ac:spMk id="8" creationId="{0655258A-9652-924A-9EDE-F0F7C1E352C0}"/>
          </ac:spMkLst>
        </pc:spChg>
        <pc:spChg chg="add del mod">
          <ac:chgData name="Soria, Holly K." userId="a328c6db-1469-4229-af6f-0b4c65ffb360" providerId="ADAL" clId="{70168E02-9211-F742-94DE-CE66AC8FB852}" dt="2021-02-16T18:46:32.954" v="1121" actId="478"/>
          <ac:spMkLst>
            <pc:docMk/>
            <pc:sldMk cId="1395457104" sldId="346"/>
            <ac:spMk id="10" creationId="{FFC05DBE-D133-F941-B568-B3A7538EFF19}"/>
          </ac:spMkLst>
        </pc:spChg>
      </pc:sldChg>
      <pc:sldChg chg="addSp delSp modSp mod addCm delCm">
        <pc:chgData name="Soria, Holly K." userId="a328c6db-1469-4229-af6f-0b4c65ffb360" providerId="ADAL" clId="{70168E02-9211-F742-94DE-CE66AC8FB852}" dt="2021-02-16T20:43:43.427" v="1952" actId="948"/>
        <pc:sldMkLst>
          <pc:docMk/>
          <pc:sldMk cId="456147613" sldId="347"/>
        </pc:sldMkLst>
        <pc:spChg chg="del mod">
          <ac:chgData name="Soria, Holly K." userId="a328c6db-1469-4229-af6f-0b4c65ffb360" providerId="ADAL" clId="{70168E02-9211-F742-94DE-CE66AC8FB852}" dt="2021-02-16T18:48:54.139" v="1387" actId="478"/>
          <ac:spMkLst>
            <pc:docMk/>
            <pc:sldMk cId="456147613" sldId="347"/>
            <ac:spMk id="2" creationId="{71DB33EA-D114-C54A-9AF5-06DFE0FEC4DB}"/>
          </ac:spMkLst>
        </pc:spChg>
        <pc:spChg chg="del mod">
          <ac:chgData name="Soria, Holly K." userId="a328c6db-1469-4229-af6f-0b4c65ffb360" providerId="ADAL" clId="{70168E02-9211-F742-94DE-CE66AC8FB852}" dt="2021-02-16T18:33:26.093" v="90" actId="478"/>
          <ac:spMkLst>
            <pc:docMk/>
            <pc:sldMk cId="456147613" sldId="347"/>
            <ac:spMk id="3" creationId="{E9C994AF-C882-A249-BC24-0DE268412CAC}"/>
          </ac:spMkLst>
        </pc:spChg>
        <pc:spChg chg="add del mod">
          <ac:chgData name="Soria, Holly K." userId="a328c6db-1469-4229-af6f-0b4c65ffb360" providerId="ADAL" clId="{70168E02-9211-F742-94DE-CE66AC8FB852}" dt="2021-02-16T18:33:41.095" v="93" actId="478"/>
          <ac:spMkLst>
            <pc:docMk/>
            <pc:sldMk cId="456147613" sldId="347"/>
            <ac:spMk id="5" creationId="{F04FEC91-A74F-A348-AFC0-4903424A5FF6}"/>
          </ac:spMkLst>
        </pc:spChg>
        <pc:spChg chg="add del mod">
          <ac:chgData name="Soria, Holly K." userId="a328c6db-1469-4229-af6f-0b4c65ffb360" providerId="ADAL" clId="{70168E02-9211-F742-94DE-CE66AC8FB852}" dt="2021-02-16T18:47:18.529" v="1123" actId="478"/>
          <ac:spMkLst>
            <pc:docMk/>
            <pc:sldMk cId="456147613" sldId="347"/>
            <ac:spMk id="6" creationId="{BF3E0C52-CF85-FB40-948D-66A0C7628523}"/>
          </ac:spMkLst>
        </pc:spChg>
        <pc:spChg chg="add del mod">
          <ac:chgData name="Soria, Holly K." userId="a328c6db-1469-4229-af6f-0b4c65ffb360" providerId="ADAL" clId="{70168E02-9211-F742-94DE-CE66AC8FB852}" dt="2021-02-16T18:34:41.900" v="105" actId="767"/>
          <ac:spMkLst>
            <pc:docMk/>
            <pc:sldMk cId="456147613" sldId="347"/>
            <ac:spMk id="7" creationId="{89A444CA-B867-0E43-9EE0-6C216134FA74}"/>
          </ac:spMkLst>
        </pc:spChg>
        <pc:spChg chg="add mod">
          <ac:chgData name="Soria, Holly K." userId="a328c6db-1469-4229-af6f-0b4c65ffb360" providerId="ADAL" clId="{70168E02-9211-F742-94DE-CE66AC8FB852}" dt="2021-02-16T18:47:20.401" v="1124"/>
          <ac:spMkLst>
            <pc:docMk/>
            <pc:sldMk cId="456147613" sldId="347"/>
            <ac:spMk id="8" creationId="{31B549E8-6E7F-6E4E-B8D7-2B4B6B4198A7}"/>
          </ac:spMkLst>
        </pc:spChg>
        <pc:spChg chg="add mod">
          <ac:chgData name="Soria, Holly K." userId="a328c6db-1469-4229-af6f-0b4c65ffb360" providerId="ADAL" clId="{70168E02-9211-F742-94DE-CE66AC8FB852}" dt="2021-02-16T20:43:43.427" v="1952" actId="948"/>
          <ac:spMkLst>
            <pc:docMk/>
            <pc:sldMk cId="456147613" sldId="347"/>
            <ac:spMk id="9" creationId="{B60F6E02-36F2-9347-A561-05D25A339271}"/>
          </ac:spMkLst>
        </pc:spChg>
        <pc:spChg chg="add del mod">
          <ac:chgData name="Soria, Holly K." userId="a328c6db-1469-4229-af6f-0b4c65ffb360" providerId="ADAL" clId="{70168E02-9211-F742-94DE-CE66AC8FB852}" dt="2021-02-16T18:48:56.729" v="1388" actId="478"/>
          <ac:spMkLst>
            <pc:docMk/>
            <pc:sldMk cId="456147613" sldId="347"/>
            <ac:spMk id="11" creationId="{81FC19FA-C421-2048-86E7-B5AF5368E437}"/>
          </ac:spMkLst>
        </pc:spChg>
      </pc:sldChg>
      <pc:sldChg chg="addSp delSp modSp mod addCm delCm">
        <pc:chgData name="Soria, Holly K." userId="a328c6db-1469-4229-af6f-0b4c65ffb360" providerId="ADAL" clId="{70168E02-9211-F742-94DE-CE66AC8FB852}" dt="2021-02-16T20:43:10.220" v="1946" actId="948"/>
        <pc:sldMkLst>
          <pc:docMk/>
          <pc:sldMk cId="2674276891" sldId="348"/>
        </pc:sldMkLst>
        <pc:spChg chg="del mod">
          <ac:chgData name="Soria, Holly K." userId="a328c6db-1469-4229-af6f-0b4c65ffb360" providerId="ADAL" clId="{70168E02-9211-F742-94DE-CE66AC8FB852}" dt="2021-02-16T20:39:36.050" v="1648" actId="478"/>
          <ac:spMkLst>
            <pc:docMk/>
            <pc:sldMk cId="2674276891" sldId="348"/>
            <ac:spMk id="2" creationId="{71DB33EA-D114-C54A-9AF5-06DFE0FEC4DB}"/>
          </ac:spMkLst>
        </pc:spChg>
        <pc:spChg chg="del">
          <ac:chgData name="Soria, Holly K." userId="a328c6db-1469-4229-af6f-0b4c65ffb360" providerId="ADAL" clId="{70168E02-9211-F742-94DE-CE66AC8FB852}" dt="2021-02-16T18:49:38.993" v="1391" actId="478"/>
          <ac:spMkLst>
            <pc:docMk/>
            <pc:sldMk cId="2674276891" sldId="348"/>
            <ac:spMk id="3" creationId="{E9C994AF-C882-A249-BC24-0DE268412CAC}"/>
          </ac:spMkLst>
        </pc:spChg>
        <pc:spChg chg="add del mod">
          <ac:chgData name="Soria, Holly K." userId="a328c6db-1469-4229-af6f-0b4c65ffb360" providerId="ADAL" clId="{70168E02-9211-F742-94DE-CE66AC8FB852}" dt="2021-02-16T18:49:43.091" v="1392" actId="478"/>
          <ac:spMkLst>
            <pc:docMk/>
            <pc:sldMk cId="2674276891" sldId="348"/>
            <ac:spMk id="5" creationId="{E4257CBE-2381-1344-938B-3AFFB0A08129}"/>
          </ac:spMkLst>
        </pc:spChg>
        <pc:spChg chg="add mod">
          <ac:chgData name="Soria, Holly K." userId="a328c6db-1469-4229-af6f-0b4c65ffb360" providerId="ADAL" clId="{70168E02-9211-F742-94DE-CE66AC8FB852}" dt="2021-02-16T18:49:44.716" v="1393"/>
          <ac:spMkLst>
            <pc:docMk/>
            <pc:sldMk cId="2674276891" sldId="348"/>
            <ac:spMk id="6" creationId="{14B7BD24-5C6E-3D47-B945-0BE525B794B8}"/>
          </ac:spMkLst>
        </pc:spChg>
        <pc:spChg chg="add mod">
          <ac:chgData name="Soria, Holly K." userId="a328c6db-1469-4229-af6f-0b4c65ffb360" providerId="ADAL" clId="{70168E02-9211-F742-94DE-CE66AC8FB852}" dt="2021-02-16T20:43:10.220" v="1946" actId="948"/>
          <ac:spMkLst>
            <pc:docMk/>
            <pc:sldMk cId="2674276891" sldId="348"/>
            <ac:spMk id="7" creationId="{5DE331BD-5A43-FE46-94FB-4D8E2A98AA9D}"/>
          </ac:spMkLst>
        </pc:spChg>
        <pc:spChg chg="add del mod">
          <ac:chgData name="Soria, Holly K." userId="a328c6db-1469-4229-af6f-0b4c65ffb360" providerId="ADAL" clId="{70168E02-9211-F742-94DE-CE66AC8FB852}" dt="2021-02-16T20:39:38.290" v="1649" actId="478"/>
          <ac:spMkLst>
            <pc:docMk/>
            <pc:sldMk cId="2674276891" sldId="348"/>
            <ac:spMk id="9" creationId="{77F8DB1A-E7C7-2E43-B0A3-9163A57E01DB}"/>
          </ac:spMkLst>
        </pc:spChg>
      </pc:sldChg>
      <pc:sldChg chg="addSp delSp modSp mod">
        <pc:chgData name="Soria, Holly K." userId="a328c6db-1469-4229-af6f-0b4c65ffb360" providerId="ADAL" clId="{70168E02-9211-F742-94DE-CE66AC8FB852}" dt="2021-02-16T20:49:09.624" v="2449" actId="478"/>
        <pc:sldMkLst>
          <pc:docMk/>
          <pc:sldMk cId="308715363" sldId="349"/>
        </pc:sldMkLst>
        <pc:spChg chg="del">
          <ac:chgData name="Soria, Holly K." userId="a328c6db-1469-4229-af6f-0b4c65ffb360" providerId="ADAL" clId="{70168E02-9211-F742-94DE-CE66AC8FB852}" dt="2021-02-16T20:44:51.573" v="1958" actId="478"/>
          <ac:spMkLst>
            <pc:docMk/>
            <pc:sldMk cId="308715363" sldId="349"/>
            <ac:spMk id="2" creationId="{DF46B94C-D888-4F69-93DC-B78EDCBB2430}"/>
          </ac:spMkLst>
        </pc:spChg>
        <pc:spChg chg="del mod">
          <ac:chgData name="Soria, Holly K." userId="a328c6db-1469-4229-af6f-0b4c65ffb360" providerId="ADAL" clId="{70168E02-9211-F742-94DE-CE66AC8FB852}" dt="2021-02-16T20:49:07.009" v="2448" actId="478"/>
          <ac:spMkLst>
            <pc:docMk/>
            <pc:sldMk cId="308715363" sldId="349"/>
            <ac:spMk id="3" creationId="{3A176ADF-7F60-4D53-8553-3680C58F9D62}"/>
          </ac:spMkLst>
        </pc:spChg>
        <pc:spChg chg="add mod">
          <ac:chgData name="Soria, Holly K." userId="a328c6db-1469-4229-af6f-0b4c65ffb360" providerId="ADAL" clId="{70168E02-9211-F742-94DE-CE66AC8FB852}" dt="2021-02-16T20:44:57.623" v="1973" actId="20577"/>
          <ac:spMkLst>
            <pc:docMk/>
            <pc:sldMk cId="308715363" sldId="349"/>
            <ac:spMk id="5" creationId="{8B96FDC5-9E92-BF47-B1A9-D7748FA0DE9E}"/>
          </ac:spMkLst>
        </pc:spChg>
        <pc:spChg chg="add del mod">
          <ac:chgData name="Soria, Holly K." userId="a328c6db-1469-4229-af6f-0b4c65ffb360" providerId="ADAL" clId="{70168E02-9211-F742-94DE-CE66AC8FB852}" dt="2021-02-16T20:45:07.843" v="1975" actId="478"/>
          <ac:spMkLst>
            <pc:docMk/>
            <pc:sldMk cId="308715363" sldId="349"/>
            <ac:spMk id="6" creationId="{64ABF1C2-F1F3-1344-8DEF-60A35044492A}"/>
          </ac:spMkLst>
        </pc:spChg>
        <pc:spChg chg="add mod">
          <ac:chgData name="Soria, Holly K." userId="a328c6db-1469-4229-af6f-0b4c65ffb360" providerId="ADAL" clId="{70168E02-9211-F742-94DE-CE66AC8FB852}" dt="2021-02-16T20:48:59.805" v="2446" actId="20577"/>
          <ac:spMkLst>
            <pc:docMk/>
            <pc:sldMk cId="308715363" sldId="349"/>
            <ac:spMk id="7" creationId="{4D3A3252-B171-D348-B28E-9E6963F4D8CE}"/>
          </ac:spMkLst>
        </pc:spChg>
        <pc:spChg chg="add del mod">
          <ac:chgData name="Soria, Holly K." userId="a328c6db-1469-4229-af6f-0b4c65ffb360" providerId="ADAL" clId="{70168E02-9211-F742-94DE-CE66AC8FB852}" dt="2021-02-16T20:49:09.624" v="2449" actId="478"/>
          <ac:spMkLst>
            <pc:docMk/>
            <pc:sldMk cId="308715363" sldId="349"/>
            <ac:spMk id="9" creationId="{645836B3-F6F9-4B4A-966C-F242A0F94332}"/>
          </ac:spMkLst>
        </pc:spChg>
      </pc:sldChg>
      <pc:sldChg chg="modSp mod">
        <pc:chgData name="Soria, Holly K." userId="a328c6db-1469-4229-af6f-0b4c65ffb360" providerId="ADAL" clId="{70168E02-9211-F742-94DE-CE66AC8FB852}" dt="2021-02-16T18:23:21.561" v="23" actId="1076"/>
        <pc:sldMkLst>
          <pc:docMk/>
          <pc:sldMk cId="3310360355" sldId="350"/>
        </pc:sldMkLst>
        <pc:spChg chg="mod">
          <ac:chgData name="Soria, Holly K." userId="a328c6db-1469-4229-af6f-0b4c65ffb360" providerId="ADAL" clId="{70168E02-9211-F742-94DE-CE66AC8FB852}" dt="2021-02-16T18:23:21.561" v="23" actId="1076"/>
          <ac:spMkLst>
            <pc:docMk/>
            <pc:sldMk cId="3310360355" sldId="350"/>
            <ac:spMk id="2" creationId="{DF46B94C-D888-4F69-93DC-B78EDCBB2430}"/>
          </ac:spMkLst>
        </pc:spChg>
      </pc:sldChg>
      <pc:sldChg chg="addSp modSp new del mod">
        <pc:chgData name="Soria, Holly K." userId="a328c6db-1469-4229-af6f-0b4c65ffb360" providerId="ADAL" clId="{70168E02-9211-F742-94DE-CE66AC8FB852}" dt="2021-02-16T18:40:59.829" v="476" actId="2696"/>
        <pc:sldMkLst>
          <pc:docMk/>
          <pc:sldMk cId="1981561166" sldId="351"/>
        </pc:sldMkLst>
        <pc:spChg chg="mod">
          <ac:chgData name="Soria, Holly K." userId="a328c6db-1469-4229-af6f-0b4c65ffb360" providerId="ADAL" clId="{70168E02-9211-F742-94DE-CE66AC8FB852}" dt="2021-02-16T18:36:22.116" v="113" actId="20577"/>
          <ac:spMkLst>
            <pc:docMk/>
            <pc:sldMk cId="1981561166" sldId="351"/>
            <ac:spMk id="2" creationId="{D7A32046-1532-CC48-8189-0713173E349A}"/>
          </ac:spMkLst>
        </pc:spChg>
        <pc:spChg chg="add mod">
          <ac:chgData name="Soria, Holly K." userId="a328c6db-1469-4229-af6f-0b4c65ffb360" providerId="ADAL" clId="{70168E02-9211-F742-94DE-CE66AC8FB852}" dt="2021-02-16T18:39:40.841" v="468" actId="14100"/>
          <ac:spMkLst>
            <pc:docMk/>
            <pc:sldMk cId="1981561166" sldId="351"/>
            <ac:spMk id="3" creationId="{ADA35A77-3C20-5148-83B5-E7FBC010619D}"/>
          </ac:spMkLst>
        </pc:spChg>
      </pc:sldChg>
      <pc:sldChg chg="delSp add mod delAnim">
        <pc:chgData name="Soria, Holly K." userId="a328c6db-1469-4229-af6f-0b4c65ffb360" providerId="ADAL" clId="{70168E02-9211-F742-94DE-CE66AC8FB852}" dt="2021-02-16T20:51:34.182" v="2452" actId="478"/>
        <pc:sldMkLst>
          <pc:docMk/>
          <pc:sldMk cId="2139169259" sldId="405"/>
        </pc:sldMkLst>
        <pc:picChg chg="del">
          <ac:chgData name="Soria, Holly K." userId="a328c6db-1469-4229-af6f-0b4c65ffb360" providerId="ADAL" clId="{70168E02-9211-F742-94DE-CE66AC8FB852}" dt="2021-02-16T20:51:34.182" v="2452" actId="478"/>
          <ac:picMkLst>
            <pc:docMk/>
            <pc:sldMk cId="2139169259" sldId="405"/>
            <ac:picMk id="2" creationId="{337C0279-1E38-4DE2-997A-AD33444DBD02}"/>
          </ac:picMkLst>
        </pc:picChg>
      </pc:sldChg>
    </pc:docChg>
  </pc:docChgLst>
  <pc:docChgLst>
    <pc:chgData name="Soria, Holly K." userId="S::hsoria@legion.org::a328c6db-1469-4229-af6f-0b4c65ffb360" providerId="AD" clId="Web-{7D5AC688-8139-4813-AAD5-7E8464E8DEE4}"/>
    <pc:docChg chg="modSld">
      <pc:chgData name="Soria, Holly K." userId="S::hsoria@legion.org::a328c6db-1469-4229-af6f-0b4c65ffb360" providerId="AD" clId="Web-{7D5AC688-8139-4813-AAD5-7E8464E8DEE4}" dt="2021-02-16T18:18:32.192" v="71" actId="20577"/>
      <pc:docMkLst>
        <pc:docMk/>
      </pc:docMkLst>
      <pc:sldChg chg="modSp">
        <pc:chgData name="Soria, Holly K." userId="S::hsoria@legion.org::a328c6db-1469-4229-af6f-0b4c65ffb360" providerId="AD" clId="Web-{7D5AC688-8139-4813-AAD5-7E8464E8DEE4}" dt="2021-02-16T18:13:47.646" v="0" actId="20577"/>
        <pc:sldMkLst>
          <pc:docMk/>
          <pc:sldMk cId="871654034" sldId="258"/>
        </pc:sldMkLst>
        <pc:spChg chg="mod">
          <ac:chgData name="Soria, Holly K." userId="S::hsoria@legion.org::a328c6db-1469-4229-af6f-0b4c65ffb360" providerId="AD" clId="Web-{7D5AC688-8139-4813-AAD5-7E8464E8DEE4}" dt="2021-02-16T18:13:47.646" v="0" actId="20577"/>
          <ac:spMkLst>
            <pc:docMk/>
            <pc:sldMk cId="871654034" sldId="258"/>
            <ac:spMk id="2" creationId="{9FBD5569-9A57-114C-A9A0-A40B4B8D1CA8}"/>
          </ac:spMkLst>
        </pc:spChg>
      </pc:sldChg>
      <pc:sldChg chg="modSp">
        <pc:chgData name="Soria, Holly K." userId="S::hsoria@legion.org::a328c6db-1469-4229-af6f-0b4c65ffb360" providerId="AD" clId="Web-{7D5AC688-8139-4813-AAD5-7E8464E8DEE4}" dt="2021-02-16T18:16:53.848" v="48" actId="20577"/>
        <pc:sldMkLst>
          <pc:docMk/>
          <pc:sldMk cId="2772955032" sldId="259"/>
        </pc:sldMkLst>
        <pc:spChg chg="mod">
          <ac:chgData name="Soria, Holly K." userId="S::hsoria@legion.org::a328c6db-1469-4229-af6f-0b4c65ffb360" providerId="AD" clId="Web-{7D5AC688-8139-4813-AAD5-7E8464E8DEE4}" dt="2021-02-16T18:16:53.848" v="48" actId="20577"/>
          <ac:spMkLst>
            <pc:docMk/>
            <pc:sldMk cId="2772955032" sldId="259"/>
            <ac:spMk id="2" creationId="{71DB33EA-D114-C54A-9AF5-06DFE0FEC4DB}"/>
          </ac:spMkLst>
        </pc:spChg>
        <pc:spChg chg="mod">
          <ac:chgData name="Soria, Holly K." userId="S::hsoria@legion.org::a328c6db-1469-4229-af6f-0b4c65ffb360" providerId="AD" clId="Web-{7D5AC688-8139-4813-AAD5-7E8464E8DEE4}" dt="2021-02-16T18:14:20.583" v="5" actId="20577"/>
          <ac:spMkLst>
            <pc:docMk/>
            <pc:sldMk cId="2772955032" sldId="259"/>
            <ac:spMk id="3" creationId="{E9C994AF-C882-A249-BC24-0DE268412CAC}"/>
          </ac:spMkLst>
        </pc:spChg>
      </pc:sldChg>
      <pc:sldChg chg="modSp">
        <pc:chgData name="Soria, Holly K." userId="S::hsoria@legion.org::a328c6db-1469-4229-af6f-0b4c65ffb360" providerId="AD" clId="Web-{7D5AC688-8139-4813-AAD5-7E8464E8DEE4}" dt="2021-02-16T18:14:11.583" v="3" actId="14100"/>
        <pc:sldMkLst>
          <pc:docMk/>
          <pc:sldMk cId="1762871182" sldId="340"/>
        </pc:sldMkLst>
        <pc:spChg chg="mod">
          <ac:chgData name="Soria, Holly K." userId="S::hsoria@legion.org::a328c6db-1469-4229-af6f-0b4c65ffb360" providerId="AD" clId="Web-{7D5AC688-8139-4813-AAD5-7E8464E8DEE4}" dt="2021-02-16T18:13:54.708" v="1" actId="20577"/>
          <ac:spMkLst>
            <pc:docMk/>
            <pc:sldMk cId="1762871182" sldId="340"/>
            <ac:spMk id="2" creationId="{DF46B94C-D888-4F69-93DC-B78EDCBB2430}"/>
          </ac:spMkLst>
        </pc:spChg>
        <pc:spChg chg="mod">
          <ac:chgData name="Soria, Holly K." userId="S::hsoria@legion.org::a328c6db-1469-4229-af6f-0b4c65ffb360" providerId="AD" clId="Web-{7D5AC688-8139-4813-AAD5-7E8464E8DEE4}" dt="2021-02-16T18:14:11.583" v="3" actId="14100"/>
          <ac:spMkLst>
            <pc:docMk/>
            <pc:sldMk cId="1762871182" sldId="340"/>
            <ac:spMk id="3" creationId="{3A176ADF-7F60-4D53-8553-3680C58F9D62}"/>
          </ac:spMkLst>
        </pc:spChg>
      </pc:sldChg>
      <pc:sldChg chg="modSp">
        <pc:chgData name="Soria, Holly K." userId="S::hsoria@legion.org::a328c6db-1469-4229-af6f-0b4c65ffb360" providerId="AD" clId="Web-{7D5AC688-8139-4813-AAD5-7E8464E8DEE4}" dt="2021-02-16T18:18:32.192" v="71" actId="20577"/>
        <pc:sldMkLst>
          <pc:docMk/>
          <pc:sldMk cId="3595212266" sldId="345"/>
        </pc:sldMkLst>
        <pc:spChg chg="mod">
          <ac:chgData name="Soria, Holly K." userId="S::hsoria@legion.org::a328c6db-1469-4229-af6f-0b4c65ffb360" providerId="AD" clId="Web-{7D5AC688-8139-4813-AAD5-7E8464E8DEE4}" dt="2021-02-16T18:18:32.192" v="71" actId="20577"/>
          <ac:spMkLst>
            <pc:docMk/>
            <pc:sldMk cId="3595212266" sldId="345"/>
            <ac:spMk id="2" creationId="{71DB33EA-D114-C54A-9AF5-06DFE0FEC4DB}"/>
          </ac:spMkLst>
        </pc:spChg>
        <pc:spChg chg="mod">
          <ac:chgData name="Soria, Holly K." userId="S::hsoria@legion.org::a328c6db-1469-4229-af6f-0b4c65ffb360" providerId="AD" clId="Web-{7D5AC688-8139-4813-AAD5-7E8464E8DEE4}" dt="2021-02-16T18:16:56.458" v="49" actId="20577"/>
          <ac:spMkLst>
            <pc:docMk/>
            <pc:sldMk cId="3595212266" sldId="345"/>
            <ac:spMk id="3" creationId="{E9C994AF-C882-A249-BC24-0DE268412CAC}"/>
          </ac:spMkLst>
        </pc:spChg>
      </pc:sldChg>
      <pc:sldChg chg="modSp">
        <pc:chgData name="Soria, Holly K." userId="S::hsoria@legion.org::a328c6db-1469-4229-af6f-0b4c65ffb360" providerId="AD" clId="Web-{7D5AC688-8139-4813-AAD5-7E8464E8DEE4}" dt="2021-02-16T18:14:15.818" v="4" actId="20577"/>
        <pc:sldMkLst>
          <pc:docMk/>
          <pc:sldMk cId="3310360355" sldId="350"/>
        </pc:sldMkLst>
        <pc:spChg chg="mod">
          <ac:chgData name="Soria, Holly K." userId="S::hsoria@legion.org::a328c6db-1469-4229-af6f-0b4c65ffb360" providerId="AD" clId="Web-{7D5AC688-8139-4813-AAD5-7E8464E8DEE4}" dt="2021-02-16T18:14:15.818" v="4" actId="20577"/>
          <ac:spMkLst>
            <pc:docMk/>
            <pc:sldMk cId="3310360355" sldId="350"/>
            <ac:spMk id="2" creationId="{DF46B94C-D888-4F69-93DC-B78EDCBB2430}"/>
          </ac:spMkLst>
        </pc:spChg>
      </pc:sldChg>
    </pc:docChg>
  </pc:docChgLst>
  <pc:docChgLst>
    <pc:chgData name="Agne, Linna R." userId="4b480c39-485d-4427-89a7-06cb39936675" providerId="ADAL" clId="{B0C8FB56-3937-4814-AF15-81076B0C091F}"/>
    <pc:docChg chg="undo custSel modSld">
      <pc:chgData name="Agne, Linna R." userId="4b480c39-485d-4427-89a7-06cb39936675" providerId="ADAL" clId="{B0C8FB56-3937-4814-AF15-81076B0C091F}" dt="2021-10-19T17:34:41.880" v="1707" actId="1076"/>
      <pc:docMkLst>
        <pc:docMk/>
      </pc:docMkLst>
      <pc:sldChg chg="modNotesTx">
        <pc:chgData name="Agne, Linna R." userId="4b480c39-485d-4427-89a7-06cb39936675" providerId="ADAL" clId="{B0C8FB56-3937-4814-AF15-81076B0C091F}" dt="2021-10-19T14:15:14.234" v="8"/>
        <pc:sldMkLst>
          <pc:docMk/>
          <pc:sldMk cId="1575596370" sldId="256"/>
        </pc:sldMkLst>
      </pc:sldChg>
      <pc:sldChg chg="addSp delSp modSp mod modNotesTx">
        <pc:chgData name="Agne, Linna R." userId="4b480c39-485d-4427-89a7-06cb39936675" providerId="ADAL" clId="{B0C8FB56-3937-4814-AF15-81076B0C091F}" dt="2021-10-19T14:31:54.221" v="146" actId="20577"/>
        <pc:sldMkLst>
          <pc:docMk/>
          <pc:sldMk cId="871654034" sldId="258"/>
        </pc:sldMkLst>
        <pc:spChg chg="add mod">
          <ac:chgData name="Agne, Linna R." userId="4b480c39-485d-4427-89a7-06cb39936675" providerId="ADAL" clId="{B0C8FB56-3937-4814-AF15-81076B0C091F}" dt="2021-10-19T14:30:16.561" v="142" actId="404"/>
          <ac:spMkLst>
            <pc:docMk/>
            <pc:sldMk cId="871654034" sldId="258"/>
            <ac:spMk id="6" creationId="{818550DE-FB8B-4632-B64B-E7AE5A9B33BC}"/>
          </ac:spMkLst>
        </pc:spChg>
        <pc:spChg chg="del">
          <ac:chgData name="Agne, Linna R." userId="4b480c39-485d-4427-89a7-06cb39936675" providerId="ADAL" clId="{B0C8FB56-3937-4814-AF15-81076B0C091F}" dt="2021-10-19T14:25:38.362" v="9"/>
          <ac:spMkLst>
            <pc:docMk/>
            <pc:sldMk cId="871654034" sldId="258"/>
            <ac:spMk id="8" creationId="{91FCA530-0360-499C-BEF1-DD1D4913FD93}"/>
          </ac:spMkLst>
        </pc:spChg>
        <pc:picChg chg="add mod">
          <ac:chgData name="Agne, Linna R." userId="4b480c39-485d-4427-89a7-06cb39936675" providerId="ADAL" clId="{B0C8FB56-3937-4814-AF15-81076B0C091F}" dt="2021-10-19T14:27:41.206" v="123" actId="962"/>
          <ac:picMkLst>
            <pc:docMk/>
            <pc:sldMk cId="871654034" sldId="258"/>
            <ac:picMk id="5" creationId="{FD987F4A-A70B-4A69-A3A1-7D06D39740F5}"/>
          </ac:picMkLst>
        </pc:picChg>
      </pc:sldChg>
      <pc:sldChg chg="modNotesTx">
        <pc:chgData name="Agne, Linna R." userId="4b480c39-485d-4427-89a7-06cb39936675" providerId="ADAL" clId="{B0C8FB56-3937-4814-AF15-81076B0C091F}" dt="2021-10-19T14:32:49.021" v="164" actId="20577"/>
        <pc:sldMkLst>
          <pc:docMk/>
          <pc:sldMk cId="3310360355" sldId="350"/>
        </pc:sldMkLst>
      </pc:sldChg>
      <pc:sldChg chg="modNotesTx">
        <pc:chgData name="Agne, Linna R." userId="4b480c39-485d-4427-89a7-06cb39936675" providerId="ADAL" clId="{B0C8FB56-3937-4814-AF15-81076B0C091F}" dt="2021-10-19T14:35:20.291" v="180" actId="20577"/>
        <pc:sldMkLst>
          <pc:docMk/>
          <pc:sldMk cId="2425565296" sldId="406"/>
        </pc:sldMkLst>
      </pc:sldChg>
      <pc:sldChg chg="modNotesTx">
        <pc:chgData name="Agne, Linna R." userId="4b480c39-485d-4427-89a7-06cb39936675" providerId="ADAL" clId="{B0C8FB56-3937-4814-AF15-81076B0C091F}" dt="2021-10-19T14:36:20.923" v="258" actId="20577"/>
        <pc:sldMkLst>
          <pc:docMk/>
          <pc:sldMk cId="77008973" sldId="407"/>
        </pc:sldMkLst>
      </pc:sldChg>
      <pc:sldChg chg="modNotesTx">
        <pc:chgData name="Agne, Linna R." userId="4b480c39-485d-4427-89a7-06cb39936675" providerId="ADAL" clId="{B0C8FB56-3937-4814-AF15-81076B0C091F}" dt="2021-10-19T14:43:45.890" v="389" actId="20577"/>
        <pc:sldMkLst>
          <pc:docMk/>
          <pc:sldMk cId="690786922" sldId="408"/>
        </pc:sldMkLst>
      </pc:sldChg>
      <pc:sldChg chg="modNotesTx">
        <pc:chgData name="Agne, Linna R." userId="4b480c39-485d-4427-89a7-06cb39936675" providerId="ADAL" clId="{B0C8FB56-3937-4814-AF15-81076B0C091F}" dt="2021-10-19T14:47:23.166" v="396" actId="20577"/>
        <pc:sldMkLst>
          <pc:docMk/>
          <pc:sldMk cId="4145325936" sldId="409"/>
        </pc:sldMkLst>
      </pc:sldChg>
      <pc:sldChg chg="modSp mod modNotesTx">
        <pc:chgData name="Agne, Linna R." userId="4b480c39-485d-4427-89a7-06cb39936675" providerId="ADAL" clId="{B0C8FB56-3937-4814-AF15-81076B0C091F}" dt="2021-10-19T14:49:10.898" v="425" actId="20577"/>
        <pc:sldMkLst>
          <pc:docMk/>
          <pc:sldMk cId="3386926534" sldId="410"/>
        </pc:sldMkLst>
        <pc:spChg chg="mod">
          <ac:chgData name="Agne, Linna R." userId="4b480c39-485d-4427-89a7-06cb39936675" providerId="ADAL" clId="{B0C8FB56-3937-4814-AF15-81076B0C091F}" dt="2021-10-19T14:49:02.261" v="424" actId="20577"/>
          <ac:spMkLst>
            <pc:docMk/>
            <pc:sldMk cId="3386926534" sldId="410"/>
            <ac:spMk id="4" creationId="{00000000-0000-0000-0000-000000000000}"/>
          </ac:spMkLst>
        </pc:spChg>
      </pc:sldChg>
      <pc:sldChg chg="modNotesTx">
        <pc:chgData name="Agne, Linna R." userId="4b480c39-485d-4427-89a7-06cb39936675" providerId="ADAL" clId="{B0C8FB56-3937-4814-AF15-81076B0C091F}" dt="2021-10-19T14:50:47.672" v="448" actId="20577"/>
        <pc:sldMkLst>
          <pc:docMk/>
          <pc:sldMk cId="4086788173" sldId="411"/>
        </pc:sldMkLst>
      </pc:sldChg>
      <pc:sldChg chg="modNotesTx">
        <pc:chgData name="Agne, Linna R." userId="4b480c39-485d-4427-89a7-06cb39936675" providerId="ADAL" clId="{B0C8FB56-3937-4814-AF15-81076B0C091F}" dt="2021-10-19T14:53:19.272" v="591" actId="20577"/>
        <pc:sldMkLst>
          <pc:docMk/>
          <pc:sldMk cId="1434964872" sldId="412"/>
        </pc:sldMkLst>
      </pc:sldChg>
      <pc:sldChg chg="modSp mod modNotesTx">
        <pc:chgData name="Agne, Linna R." userId="4b480c39-485d-4427-89a7-06cb39936675" providerId="ADAL" clId="{B0C8FB56-3937-4814-AF15-81076B0C091F}" dt="2021-10-19T14:59:45.082" v="639" actId="20577"/>
        <pc:sldMkLst>
          <pc:docMk/>
          <pc:sldMk cId="4267925909" sldId="413"/>
        </pc:sldMkLst>
        <pc:spChg chg="mod">
          <ac:chgData name="Agne, Linna R." userId="4b480c39-485d-4427-89a7-06cb39936675" providerId="ADAL" clId="{B0C8FB56-3937-4814-AF15-81076B0C091F}" dt="2021-10-19T14:59:10.953" v="631" actId="20577"/>
          <ac:spMkLst>
            <pc:docMk/>
            <pc:sldMk cId="4267925909" sldId="413"/>
            <ac:spMk id="4" creationId="{00000000-0000-0000-0000-000000000000}"/>
          </ac:spMkLst>
        </pc:spChg>
      </pc:sldChg>
      <pc:sldChg chg="modNotesTx">
        <pc:chgData name="Agne, Linna R." userId="4b480c39-485d-4427-89a7-06cb39936675" providerId="ADAL" clId="{B0C8FB56-3937-4814-AF15-81076B0C091F}" dt="2021-10-19T15:06:32.471" v="813" actId="20577"/>
        <pc:sldMkLst>
          <pc:docMk/>
          <pc:sldMk cId="922519902" sldId="414"/>
        </pc:sldMkLst>
      </pc:sldChg>
      <pc:sldChg chg="modNotesTx">
        <pc:chgData name="Agne, Linna R." userId="4b480c39-485d-4427-89a7-06cb39936675" providerId="ADAL" clId="{B0C8FB56-3937-4814-AF15-81076B0C091F}" dt="2021-10-19T15:09:49.842" v="868" actId="20577"/>
        <pc:sldMkLst>
          <pc:docMk/>
          <pc:sldMk cId="991776267" sldId="415"/>
        </pc:sldMkLst>
      </pc:sldChg>
      <pc:sldChg chg="modNotesTx">
        <pc:chgData name="Agne, Linna R." userId="4b480c39-485d-4427-89a7-06cb39936675" providerId="ADAL" clId="{B0C8FB56-3937-4814-AF15-81076B0C091F}" dt="2021-10-19T15:12:33.949" v="1051" actId="20577"/>
        <pc:sldMkLst>
          <pc:docMk/>
          <pc:sldMk cId="972280457" sldId="416"/>
        </pc:sldMkLst>
      </pc:sldChg>
      <pc:sldChg chg="modNotesTx">
        <pc:chgData name="Agne, Linna R." userId="4b480c39-485d-4427-89a7-06cb39936675" providerId="ADAL" clId="{B0C8FB56-3937-4814-AF15-81076B0C091F}" dt="2021-10-19T15:17:07.792" v="1268" actId="20577"/>
        <pc:sldMkLst>
          <pc:docMk/>
          <pc:sldMk cId="2345517326" sldId="417"/>
        </pc:sldMkLst>
      </pc:sldChg>
      <pc:sldChg chg="modNotesTx">
        <pc:chgData name="Agne, Linna R." userId="4b480c39-485d-4427-89a7-06cb39936675" providerId="ADAL" clId="{B0C8FB56-3937-4814-AF15-81076B0C091F}" dt="2021-10-19T15:19:02.781" v="1326" actId="20577"/>
        <pc:sldMkLst>
          <pc:docMk/>
          <pc:sldMk cId="2464654648" sldId="418"/>
        </pc:sldMkLst>
      </pc:sldChg>
      <pc:sldChg chg="modNotesTx">
        <pc:chgData name="Agne, Linna R." userId="4b480c39-485d-4427-89a7-06cb39936675" providerId="ADAL" clId="{B0C8FB56-3937-4814-AF15-81076B0C091F}" dt="2021-10-19T15:20:48.283" v="1394" actId="6549"/>
        <pc:sldMkLst>
          <pc:docMk/>
          <pc:sldMk cId="1419618386" sldId="419"/>
        </pc:sldMkLst>
      </pc:sldChg>
      <pc:sldChg chg="modSp mod modNotesTx">
        <pc:chgData name="Agne, Linna R." userId="4b480c39-485d-4427-89a7-06cb39936675" providerId="ADAL" clId="{B0C8FB56-3937-4814-AF15-81076B0C091F}" dt="2021-10-19T15:25:06.194" v="1487" actId="20577"/>
        <pc:sldMkLst>
          <pc:docMk/>
          <pc:sldMk cId="874288929" sldId="422"/>
        </pc:sldMkLst>
        <pc:spChg chg="mod">
          <ac:chgData name="Agne, Linna R." userId="4b480c39-485d-4427-89a7-06cb39936675" providerId="ADAL" clId="{B0C8FB56-3937-4814-AF15-81076B0C091F}" dt="2021-10-19T15:24:09.490" v="1421" actId="20577"/>
          <ac:spMkLst>
            <pc:docMk/>
            <pc:sldMk cId="874288929" sldId="422"/>
            <ac:spMk id="4" creationId="{00000000-0000-0000-0000-000000000000}"/>
          </ac:spMkLst>
        </pc:spChg>
      </pc:sldChg>
      <pc:sldChg chg="modSp mod">
        <pc:chgData name="Agne, Linna R." userId="4b480c39-485d-4427-89a7-06cb39936675" providerId="ADAL" clId="{B0C8FB56-3937-4814-AF15-81076B0C091F}" dt="2021-10-19T15:30:58.790" v="1699" actId="1076"/>
        <pc:sldMkLst>
          <pc:docMk/>
          <pc:sldMk cId="4272610137" sldId="423"/>
        </pc:sldMkLst>
        <pc:picChg chg="mod">
          <ac:chgData name="Agne, Linna R." userId="4b480c39-485d-4427-89a7-06cb39936675" providerId="ADAL" clId="{B0C8FB56-3937-4814-AF15-81076B0C091F}" dt="2021-10-19T15:30:58.790" v="1699" actId="1076"/>
          <ac:picMkLst>
            <pc:docMk/>
            <pc:sldMk cId="4272610137" sldId="423"/>
            <ac:picMk id="5" creationId="{00000000-0000-0000-0000-000000000000}"/>
          </ac:picMkLst>
        </pc:picChg>
      </pc:sldChg>
      <pc:sldChg chg="addSp delSp modSp mod">
        <pc:chgData name="Agne, Linna R." userId="4b480c39-485d-4427-89a7-06cb39936675" providerId="ADAL" clId="{B0C8FB56-3937-4814-AF15-81076B0C091F}" dt="2021-10-19T17:34:02.134" v="1703" actId="1076"/>
        <pc:sldMkLst>
          <pc:docMk/>
          <pc:sldMk cId="311594503" sldId="424"/>
        </pc:sldMkLst>
        <pc:spChg chg="del">
          <ac:chgData name="Agne, Linna R." userId="4b480c39-485d-4427-89a7-06cb39936675" providerId="ADAL" clId="{B0C8FB56-3937-4814-AF15-81076B0C091F}" dt="2021-10-19T17:33:52.630" v="1701" actId="478"/>
          <ac:spMkLst>
            <pc:docMk/>
            <pc:sldMk cId="311594503" sldId="424"/>
            <ac:spMk id="2" creationId="{DF46B94C-D888-4F69-93DC-B78EDCBB2430}"/>
          </ac:spMkLst>
        </pc:spChg>
        <pc:spChg chg="add del mod">
          <ac:chgData name="Agne, Linna R." userId="4b480c39-485d-4427-89a7-06cb39936675" providerId="ADAL" clId="{B0C8FB56-3937-4814-AF15-81076B0C091F}" dt="2021-10-19T17:33:56.123" v="1702" actId="478"/>
          <ac:spMkLst>
            <pc:docMk/>
            <pc:sldMk cId="311594503" sldId="424"/>
            <ac:spMk id="4" creationId="{58D9CE30-8794-4C96-95B5-C2E3E611C712}"/>
          </ac:spMkLst>
        </pc:spChg>
        <pc:picChg chg="mod">
          <ac:chgData name="Agne, Linna R." userId="4b480c39-485d-4427-89a7-06cb39936675" providerId="ADAL" clId="{B0C8FB56-3937-4814-AF15-81076B0C091F}" dt="2021-10-19T17:34:02.134" v="1703" actId="1076"/>
          <ac:picMkLst>
            <pc:docMk/>
            <pc:sldMk cId="311594503" sldId="424"/>
            <ac:picMk id="8" creationId="{00000000-0000-0000-0000-000000000000}"/>
          </ac:picMkLst>
        </pc:picChg>
      </pc:sldChg>
      <pc:sldChg chg="modSp mod">
        <pc:chgData name="Agne, Linna R." userId="4b480c39-485d-4427-89a7-06cb39936675" providerId="ADAL" clId="{B0C8FB56-3937-4814-AF15-81076B0C091F}" dt="2021-10-19T17:34:41.880" v="1707" actId="1076"/>
        <pc:sldMkLst>
          <pc:docMk/>
          <pc:sldMk cId="34690400" sldId="426"/>
        </pc:sldMkLst>
        <pc:spChg chg="mod">
          <ac:chgData name="Agne, Linna R." userId="4b480c39-485d-4427-89a7-06cb39936675" providerId="ADAL" clId="{B0C8FB56-3937-4814-AF15-81076B0C091F}" dt="2021-10-19T17:34:33.700" v="1705" actId="14100"/>
          <ac:spMkLst>
            <pc:docMk/>
            <pc:sldMk cId="34690400" sldId="426"/>
            <ac:spMk id="20" creationId="{00000000-0000-0000-0000-000000000000}"/>
          </ac:spMkLst>
        </pc:spChg>
        <pc:cxnChg chg="mod">
          <ac:chgData name="Agne, Linna R." userId="4b480c39-485d-4427-89a7-06cb39936675" providerId="ADAL" clId="{B0C8FB56-3937-4814-AF15-81076B0C091F}" dt="2021-10-19T17:34:41.880" v="1707" actId="1076"/>
          <ac:cxnSpMkLst>
            <pc:docMk/>
            <pc:sldMk cId="34690400" sldId="426"/>
            <ac:cxnSpMk id="23" creationId="{00000000-0000-0000-0000-000000000000}"/>
          </ac:cxnSpMkLst>
        </pc:cxnChg>
      </pc:sldChg>
      <pc:sldChg chg="modSp mod modNotesTx">
        <pc:chgData name="Agne, Linna R." userId="4b480c39-485d-4427-89a7-06cb39936675" providerId="ADAL" clId="{B0C8FB56-3937-4814-AF15-81076B0C091F}" dt="2021-10-19T15:30:14.065" v="1697" actId="20577"/>
        <pc:sldMkLst>
          <pc:docMk/>
          <pc:sldMk cId="3417602731" sldId="427"/>
        </pc:sldMkLst>
        <pc:spChg chg="mod">
          <ac:chgData name="Agne, Linna R." userId="4b480c39-485d-4427-89a7-06cb39936675" providerId="ADAL" clId="{B0C8FB56-3937-4814-AF15-81076B0C091F}" dt="2021-10-19T15:28:27.031" v="1598" actId="20577"/>
          <ac:spMkLst>
            <pc:docMk/>
            <pc:sldMk cId="3417602731" sldId="427"/>
            <ac:spMk id="4" creationId="{D13DA094-9758-47E3-8BF0-BAC64E2F92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10/27/2021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dirty="0"/>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Resolutions are a key part of history of The American Legion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dirty="0"/>
          </a:p>
        </p:txBody>
      </p:sp>
    </p:spTree>
    <p:extLst>
      <p:ext uri="{BB962C8B-B14F-4D97-AF65-F5344CB8AC3E}">
        <p14:creationId xmlns:p14="http://schemas.microsoft.com/office/powerpoint/2010/main" val="375438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Start by writing the resolve clause. This approach makes for a well-formed, actionable resolution. </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Identifies the resolving authority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which is the meeting that reviews and approves the statement such as a post, district, or department meeting. </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Include the date and place of action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10</a:t>
            </a:fld>
            <a:endParaRPr lang="en-US" dirty="0"/>
          </a:p>
        </p:txBody>
      </p:sp>
    </p:spTree>
    <p:extLst>
      <p:ext uri="{BB962C8B-B14F-4D97-AF65-F5344CB8AC3E}">
        <p14:creationId xmlns:p14="http://schemas.microsoft.com/office/powerpoint/2010/main" val="347860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The first part of the clause states what meeting is approving the resolution as well as the place and date of the approval.</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11</a:t>
            </a:fld>
            <a:endParaRPr lang="en-US" dirty="0"/>
          </a:p>
        </p:txBody>
      </p:sp>
    </p:spTree>
    <p:extLst>
      <p:ext uri="{BB962C8B-B14F-4D97-AF65-F5344CB8AC3E}">
        <p14:creationId xmlns:p14="http://schemas.microsoft.com/office/powerpoint/2010/main" val="1295952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 that I’m using today is Resolution No. 4: Support For Voter Registration and Voting Program (October 2007) Here is the direct link to full resolution </a:t>
            </a:r>
          </a:p>
          <a:p>
            <a:r>
              <a:rPr lang="en-US" dirty="0"/>
              <a:t>https://archive.legion.org/bitstream/handle/20.500.12203/1093/2007f004.pdf?sequence=2&amp;isAllowed=y</a:t>
            </a: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Often times it is necessary for a number of actions to take place in order to complete the intent of a resolution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Each action should be written into the resolution with its own clause. In some cases, multiple resolve clauses may be necessary.</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In this instance the first clause states the organization’s stance.</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 Phrase “and, be it finally” introduces the last resolve clause</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12</a:t>
            </a:fld>
            <a:endParaRPr lang="en-US" dirty="0"/>
          </a:p>
        </p:txBody>
      </p:sp>
    </p:spTree>
    <p:extLst>
      <p:ext uri="{BB962C8B-B14F-4D97-AF65-F5344CB8AC3E}">
        <p14:creationId xmlns:p14="http://schemas.microsoft.com/office/powerpoint/2010/main" val="291111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The next resolve clause identifies the specific program that will be supported and at what organization level and how.</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r>
              <a:rPr lang="en-US" dirty="0"/>
              <a:t>In summary the resolve clause d</a:t>
            </a:r>
            <a:r>
              <a:rPr lang="en-US" sz="1800" dirty="0">
                <a:effectLst/>
                <a:latin typeface="Helvetica" panose="020B0604020202020204" pitchFamily="34" charset="0"/>
                <a:ea typeface="Times New Roman" panose="02020603050405020304" pitchFamily="18" charset="0"/>
              </a:rPr>
              <a:t>efines the solution, policy, or action in very clear and concise terms.</a:t>
            </a:r>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13</a:t>
            </a:fld>
            <a:endParaRPr lang="en-US" dirty="0"/>
          </a:p>
        </p:txBody>
      </p:sp>
    </p:spTree>
    <p:extLst>
      <p:ext uri="{BB962C8B-B14F-4D97-AF65-F5344CB8AC3E}">
        <p14:creationId xmlns:p14="http://schemas.microsoft.com/office/powerpoint/2010/main" val="2671372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establishing the intent of the resolution. You can now create the preamble.</a:t>
            </a:r>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dirty="0"/>
          </a:p>
        </p:txBody>
      </p:sp>
    </p:spTree>
    <p:extLst>
      <p:ext uri="{BB962C8B-B14F-4D97-AF65-F5344CB8AC3E}">
        <p14:creationId xmlns:p14="http://schemas.microsoft.com/office/powerpoint/2010/main" val="2381505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As with the resolve clause the preamble also has a specific format </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Review approved resolutions as a great approach to learning more about how to format and create resolutions.</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dirty="0"/>
          </a:p>
        </p:txBody>
      </p:sp>
    </p:spTree>
    <p:extLst>
      <p:ext uri="{BB962C8B-B14F-4D97-AF65-F5344CB8AC3E}">
        <p14:creationId xmlns:p14="http://schemas.microsoft.com/office/powerpoint/2010/main" val="303352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Highlighted are the key formatting phrases.</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16</a:t>
            </a:fld>
            <a:endParaRPr lang="en-US" dirty="0"/>
          </a:p>
        </p:txBody>
      </p:sp>
    </p:spTree>
    <p:extLst>
      <p:ext uri="{BB962C8B-B14F-4D97-AF65-F5344CB8AC3E}">
        <p14:creationId xmlns:p14="http://schemas.microsoft.com/office/powerpoint/2010/main" val="389605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Read the resolution aloud - Is it easy to read aloud? </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17</a:t>
            </a:fld>
            <a:endParaRPr lang="en-US" dirty="0"/>
          </a:p>
        </p:txBody>
      </p:sp>
    </p:spTree>
    <p:extLst>
      <p:ext uri="{BB962C8B-B14F-4D97-AF65-F5344CB8AC3E}">
        <p14:creationId xmlns:p14="http://schemas.microsoft.com/office/powerpoint/2010/main" val="2459653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Unicode MS" charset="0"/>
              </a:rPr>
              <a:t>Resolutions should have action not just criticism.  If there is a problem, the resolution should offer a solution.</a:t>
            </a:r>
          </a:p>
        </p:txBody>
      </p:sp>
      <p:sp>
        <p:nvSpPr>
          <p:cNvPr id="4" name="Slide Number Placeholder 3"/>
          <p:cNvSpPr>
            <a:spLocks noGrp="1"/>
          </p:cNvSpPr>
          <p:nvPr>
            <p:ph type="sldNum" sz="quarter" idx="5"/>
          </p:nvPr>
        </p:nvSpPr>
        <p:spPr/>
        <p:txBody>
          <a:bodyPr/>
          <a:lstStyle/>
          <a:p>
            <a:fld id="{A3928372-687C-2D47-B721-3F134B506727}" type="slidenum">
              <a:rPr lang="en-US" smtClean="0"/>
              <a:pPr/>
              <a:t>18</a:t>
            </a:fld>
            <a:endParaRPr lang="en-US" dirty="0"/>
          </a:p>
        </p:txBody>
      </p:sp>
    </p:spTree>
    <p:extLst>
      <p:ext uri="{BB962C8B-B14F-4D97-AF65-F5344CB8AC3E}">
        <p14:creationId xmlns:p14="http://schemas.microsoft.com/office/powerpoint/2010/main" val="1870734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Awareness of current resolutions and initiatives is important. There are several tools available.</a:t>
            </a:r>
            <a:endParaRPr lang="en-US" sz="1200" dirty="0">
              <a:cs typeface="Arial Unicode MS"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19</a:t>
            </a:fld>
            <a:endParaRPr lang="en-US" dirty="0"/>
          </a:p>
        </p:txBody>
      </p:sp>
    </p:spTree>
    <p:extLst>
      <p:ext uri="{BB962C8B-B14F-4D97-AF65-F5344CB8AC3E}">
        <p14:creationId xmlns:p14="http://schemas.microsoft.com/office/powerpoint/2010/main" val="365637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ED9A413-938C-544F-8A29-8074E2BC8166}" type="slidenum">
              <a:rPr lang="en-US" smtClean="0"/>
              <a:t>2</a:t>
            </a:fld>
            <a:endParaRPr lang="en-US" dirty="0"/>
          </a:p>
        </p:txBody>
      </p:sp>
    </p:spTree>
    <p:extLst>
      <p:ext uri="{BB962C8B-B14F-4D97-AF65-F5344CB8AC3E}">
        <p14:creationId xmlns:p14="http://schemas.microsoft.com/office/powerpoint/2010/main" val="2578414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Legion.org/archive</a:t>
            </a:r>
          </a:p>
          <a:p>
            <a:r>
              <a:rPr lang="en-US" dirty="0"/>
              <a:t>Next I’m going to walk you through how to access resolution in the Digital Archive.</a:t>
            </a:r>
          </a:p>
        </p:txBody>
      </p:sp>
      <p:sp>
        <p:nvSpPr>
          <p:cNvPr id="4" name="Slide Number Placeholder 3"/>
          <p:cNvSpPr>
            <a:spLocks noGrp="1"/>
          </p:cNvSpPr>
          <p:nvPr>
            <p:ph type="sldNum" sz="quarter" idx="5"/>
          </p:nvPr>
        </p:nvSpPr>
        <p:spPr/>
        <p:txBody>
          <a:bodyPr/>
          <a:lstStyle/>
          <a:p>
            <a:fld id="{DED9A413-938C-544F-8A29-8074E2BC8166}" type="slidenum">
              <a:rPr lang="en-US" smtClean="0"/>
              <a:t>20</a:t>
            </a:fld>
            <a:endParaRPr lang="en-US" dirty="0"/>
          </a:p>
        </p:txBody>
      </p:sp>
    </p:spTree>
    <p:extLst>
      <p:ext uri="{BB962C8B-B14F-4D97-AF65-F5344CB8AC3E}">
        <p14:creationId xmlns:p14="http://schemas.microsoft.com/office/powerpoint/2010/main" val="1282550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Unicode MS"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21</a:t>
            </a:fld>
            <a:endParaRPr lang="en-US" dirty="0"/>
          </a:p>
        </p:txBody>
      </p:sp>
    </p:spTree>
    <p:extLst>
      <p:ext uri="{BB962C8B-B14F-4D97-AF65-F5344CB8AC3E}">
        <p14:creationId xmlns:p14="http://schemas.microsoft.com/office/powerpoint/2010/main" val="3719099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Unicode MS"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22</a:t>
            </a:fld>
            <a:endParaRPr lang="en-US" dirty="0"/>
          </a:p>
        </p:txBody>
      </p:sp>
    </p:spTree>
    <p:extLst>
      <p:ext uri="{BB962C8B-B14F-4D97-AF65-F5344CB8AC3E}">
        <p14:creationId xmlns:p14="http://schemas.microsoft.com/office/powerpoint/2010/main" val="3098911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Unicode MS"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23</a:t>
            </a:fld>
            <a:endParaRPr lang="en-US" dirty="0"/>
          </a:p>
        </p:txBody>
      </p:sp>
    </p:spTree>
    <p:extLst>
      <p:ext uri="{BB962C8B-B14F-4D97-AF65-F5344CB8AC3E}">
        <p14:creationId xmlns:p14="http://schemas.microsoft.com/office/powerpoint/2010/main" val="1843421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Unicode MS"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24</a:t>
            </a:fld>
            <a:endParaRPr lang="en-US" dirty="0"/>
          </a:p>
        </p:txBody>
      </p:sp>
    </p:spTree>
    <p:extLst>
      <p:ext uri="{BB962C8B-B14F-4D97-AF65-F5344CB8AC3E}">
        <p14:creationId xmlns:p14="http://schemas.microsoft.com/office/powerpoint/2010/main" val="2367739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6382D-CA15-4310-87D6-2FE45D726FE4}" type="slidenum">
              <a:rPr lang="en-US" smtClean="0"/>
              <a:pPr/>
              <a:t>25</a:t>
            </a:fld>
            <a:endParaRPr lang="en-US" dirty="0"/>
          </a:p>
        </p:txBody>
      </p:sp>
    </p:spTree>
    <p:extLst>
      <p:ext uri="{BB962C8B-B14F-4D97-AF65-F5344CB8AC3E}">
        <p14:creationId xmlns:p14="http://schemas.microsoft.com/office/powerpoint/2010/main" val="166480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onsolas" panose="020B0609020204030204" pitchFamily="49" charset="0"/>
                <a:ea typeface="Times New Roman" panose="02020603050405020304" pitchFamily="18" charset="0"/>
                <a:cs typeface="Times New Roman" panose="02020603050405020304" pitchFamily="18" charset="0"/>
              </a:rPr>
              <a:t>Resolutions are p</a:t>
            </a: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olicy statement outlining a position on a specific program or requesting action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Takes a complex issue like veteran healthcare or veteran employment and identify an area of action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Considered to be legal documents</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Grant the authority to do something as an organization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A key point is resolutions are vehicles of action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dirty="0"/>
          </a:p>
        </p:txBody>
      </p:sp>
    </p:spTree>
    <p:extLst>
      <p:ext uri="{BB962C8B-B14F-4D97-AF65-F5344CB8AC3E}">
        <p14:creationId xmlns:p14="http://schemas.microsoft.com/office/powerpoint/2010/main" val="3985645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 panose="020B0604020202020204" pitchFamily="34" charset="0"/>
                <a:ea typeface="Times New Roman" panose="02020603050405020304" pitchFamily="18" charset="0"/>
              </a:rPr>
              <a:t>Resolutions are a part of governing. </a:t>
            </a:r>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dirty="0"/>
          </a:p>
        </p:txBody>
      </p:sp>
    </p:spTree>
    <p:extLst>
      <p:ext uri="{BB962C8B-B14F-4D97-AF65-F5344CB8AC3E}">
        <p14:creationId xmlns:p14="http://schemas.microsoft.com/office/powerpoint/2010/main" val="409463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Resolutions can be used at all levels of the organization to determine what programs to support and how to allocate funds. </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How resolutions are handled will vary from place to place. Contact your leadership for more information on how resolutions are used at the post, district and department levels.</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dirty="0"/>
          </a:p>
        </p:txBody>
      </p:sp>
    </p:spTree>
    <p:extLst>
      <p:ext uri="{BB962C8B-B14F-4D97-AF65-F5344CB8AC3E}">
        <p14:creationId xmlns:p14="http://schemas.microsoft.com/office/powerpoint/2010/main" val="82055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Resolutions that are a statement of position on veteran issues.</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91440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Related to Congressional legislation or matters at the DoD or VA.</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91440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Such as the 2021 October Res. No. 19 calling for i</a:t>
            </a:r>
            <a:r>
              <a:rPr lang="en-US" sz="2800" dirty="0"/>
              <a:t>mproving veterans’ telehealth access</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Create, change and support programs like scholarship programs, Operation Comfort Warriors and the Legion Baseball.</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Authorize change within the organization such as the use of funds, create and manage corporate relationships, make changes to the constitution and by-laws, etc.</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Useful vehicle for recognizing the contribution of an individual or organization. Normally a positive contribution.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dirty="0"/>
          </a:p>
        </p:txBody>
      </p:sp>
    </p:spTree>
    <p:extLst>
      <p:ext uri="{BB962C8B-B14F-4D97-AF65-F5344CB8AC3E}">
        <p14:creationId xmlns:p14="http://schemas.microsoft.com/office/powerpoint/2010/main" val="265266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These are the standard actions during the review process used at the national level.</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Approved, Rejected</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Consolidated - grouping of similar statements together for approval.</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Referred to another meeting or commission. Often used at convention when there is not enough time for review and/or no documentation.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Held for Study - a standing committee or commission may use this approach</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Received and Recorded - resolutions that are not germane or more often where a policy is already in place.</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Disposed of Administratively - requests that can be handled internally without a resolution</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Tabled held to be later addressed but must be addressed within that meeting</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effectLst/>
                <a:latin typeface="Helvetica" panose="020B0604020202020204" pitchFamily="34" charset="0"/>
                <a:ea typeface="Times New Roman" panose="02020603050405020304" pitchFamily="18" charset="0"/>
              </a:rPr>
              <a:t>    Otherwise, the resolution will be die.</a:t>
            </a:r>
          </a:p>
        </p:txBody>
      </p:sp>
      <p:sp>
        <p:nvSpPr>
          <p:cNvPr id="4" name="Slide Number Placeholder 3"/>
          <p:cNvSpPr>
            <a:spLocks noGrp="1"/>
          </p:cNvSpPr>
          <p:nvPr>
            <p:ph type="sldNum" sz="quarter" idx="5"/>
          </p:nvPr>
        </p:nvSpPr>
        <p:spPr/>
        <p:txBody>
          <a:bodyPr/>
          <a:lstStyle/>
          <a:p>
            <a:fld id="{A3928372-687C-2D47-B721-3F134B506727}" type="slidenum">
              <a:rPr lang="en-US" smtClean="0"/>
              <a:pPr/>
              <a:t>7</a:t>
            </a:fld>
            <a:endParaRPr lang="en-US" dirty="0"/>
          </a:p>
        </p:txBody>
      </p:sp>
    </p:spTree>
    <p:extLst>
      <p:ext uri="{BB962C8B-B14F-4D97-AF65-F5344CB8AC3E}">
        <p14:creationId xmlns:p14="http://schemas.microsoft.com/office/powerpoint/2010/main" val="86196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Helvetica" panose="020B0604020202020204" pitchFamily="34" charset="0"/>
                <a:ea typeface="Times New Roman" panose="02020603050405020304" pitchFamily="18" charset="0"/>
                <a:cs typeface="Times New Roman" panose="02020603050405020304" pitchFamily="18" charset="0"/>
              </a:rPr>
              <a:t>There are several factors to consider before and during the writing process.</a:t>
            </a: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8</a:t>
            </a:fld>
            <a:endParaRPr lang="en-US" dirty="0"/>
          </a:p>
        </p:txBody>
      </p:sp>
    </p:spTree>
    <p:extLst>
      <p:ext uri="{BB962C8B-B14F-4D97-AF65-F5344CB8AC3E}">
        <p14:creationId xmlns:p14="http://schemas.microsoft.com/office/powerpoint/2010/main" val="369037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9</a:t>
            </a:fld>
            <a:endParaRPr lang="en-US" dirty="0"/>
          </a:p>
        </p:txBody>
      </p:sp>
    </p:spTree>
    <p:extLst>
      <p:ext uri="{BB962C8B-B14F-4D97-AF65-F5344CB8AC3E}">
        <p14:creationId xmlns:p14="http://schemas.microsoft.com/office/powerpoint/2010/main" val="1741190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p:transition spd="slow"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4656460"/>
      </p:ext>
    </p:extLst>
  </p:cSld>
  <p:clrMapOvr>
    <a:masterClrMapping/>
  </p:clrMapOvr>
  <p:transition spd="slow"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p:transition spd="slow"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10/27/2021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spd="slow" advClick="0" advTm="10000"/>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archive.legion.org/bitstream/handle/20.500.12203/1448/aa004347.pdf?sequence=9&amp;isAllowed=y"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archive.legion.org/handle/20.500.12203/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a:p>
            <a:r>
              <a:rPr lang="en-US" dirty="0"/>
              <a:t>Format overview</a:t>
            </a:r>
          </a:p>
        </p:txBody>
      </p:sp>
      <p:sp>
        <p:nvSpPr>
          <p:cNvPr id="4" name="Title 3"/>
          <p:cNvSpPr>
            <a:spLocks noGrp="1"/>
          </p:cNvSpPr>
          <p:nvPr>
            <p:ph type="ctrTitle"/>
          </p:nvPr>
        </p:nvSpPr>
        <p:spPr>
          <a:xfrm>
            <a:off x="685800" y="2216922"/>
            <a:ext cx="7772400" cy="1470025"/>
          </a:xfrm>
        </p:spPr>
        <p:txBody>
          <a:bodyPr/>
          <a:lstStyle/>
          <a:p>
            <a:r>
              <a:rPr lang="en-US" sz="4800" dirty="0"/>
              <a:t>Creation of Resolutions</a:t>
            </a:r>
          </a:p>
        </p:txBody>
      </p:sp>
      <p:sp>
        <p:nvSpPr>
          <p:cNvPr id="2" name="TextBox 1">
            <a:extLst>
              <a:ext uri="{FF2B5EF4-FFF2-40B4-BE49-F238E27FC236}">
                <a16:creationId xmlns:a16="http://schemas.microsoft.com/office/drawing/2014/main" id="{44218C4B-E953-49D8-9EF4-05A909DB942E}"/>
              </a:ext>
            </a:extLst>
          </p:cNvPr>
          <p:cNvSpPr txBox="1"/>
          <p:nvPr/>
        </p:nvSpPr>
        <p:spPr>
          <a:xfrm>
            <a:off x="97536" y="6315456"/>
            <a:ext cx="2950464" cy="369332"/>
          </a:xfrm>
          <a:prstGeom prst="rect">
            <a:avLst/>
          </a:prstGeom>
          <a:noFill/>
        </p:spPr>
        <p:txBody>
          <a:bodyPr wrap="square" rtlCol="0">
            <a:spAutoFit/>
          </a:bodyPr>
          <a:lstStyle/>
          <a:p>
            <a:r>
              <a:rPr lang="en-US" dirty="0"/>
              <a:t>October 26, 2021</a:t>
            </a:r>
          </a:p>
        </p:txBody>
      </p:sp>
    </p:spTree>
    <p:extLst>
      <p:ext uri="{BB962C8B-B14F-4D97-AF65-F5344CB8AC3E}">
        <p14:creationId xmlns:p14="http://schemas.microsoft.com/office/powerpoint/2010/main" val="1575596370"/>
      </p:ext>
    </p:extLst>
  </p:cSld>
  <p:clrMapOvr>
    <a:masterClrMapping/>
  </p:clrMapOvr>
  <p:transition spd="slow" advTm="1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a:t>
            </a:r>
          </a:p>
          <a:p>
            <a:r>
              <a:rPr lang="en-US" dirty="0">
                <a:latin typeface="Helvetica" panose="020B0604020202020204" pitchFamily="34" charset="0"/>
                <a:cs typeface="Helvetica" panose="020B0604020202020204" pitchFamily="34" charset="0"/>
              </a:rPr>
              <a:t>Should be written first</a:t>
            </a:r>
          </a:p>
          <a:p>
            <a:r>
              <a:rPr lang="en-US" dirty="0">
                <a:latin typeface="Helvetica" panose="020B0604020202020204" pitchFamily="34" charset="0"/>
                <a:cs typeface="Helvetica" panose="020B0604020202020204" pitchFamily="34" charset="0"/>
              </a:rPr>
              <a:t>Identifies resolving authority</a:t>
            </a:r>
          </a:p>
          <a:p>
            <a:r>
              <a:rPr lang="en-US" dirty="0">
                <a:latin typeface="Helvetica" panose="020B0604020202020204" pitchFamily="34" charset="0"/>
                <a:cs typeface="Helvetica" panose="020B0604020202020204" pitchFamily="34" charset="0"/>
              </a:rPr>
              <a:t>Circumstances and place of action</a:t>
            </a:r>
          </a:p>
          <a:p>
            <a:r>
              <a:rPr lang="en-US" dirty="0">
                <a:latin typeface="Helvetica" panose="020B0604020202020204" pitchFamily="34" charset="0"/>
                <a:cs typeface="Helvetica" panose="020B0604020202020204" pitchFamily="34" charset="0"/>
              </a:rPr>
              <a:t>Date of action</a:t>
            </a:r>
          </a:p>
          <a:p>
            <a:r>
              <a:rPr lang="en-US" dirty="0">
                <a:latin typeface="Helvetica" panose="020B0604020202020204" pitchFamily="34" charset="0"/>
                <a:cs typeface="Helvetica" panose="020B0604020202020204" pitchFamily="34" charset="0"/>
              </a:rPr>
              <a:t>Provides a resolution with a clear and unmistakable intent</a:t>
            </a:r>
          </a:p>
          <a:p>
            <a:r>
              <a:rPr lang="en-US" dirty="0">
                <a:latin typeface="Helvetica" panose="020B0604020202020204" pitchFamily="34" charset="0"/>
                <a:cs typeface="Helvetica" panose="020B0604020202020204" pitchFamily="34" charset="0"/>
              </a:rPr>
              <a:t>Should stand on its own</a:t>
            </a:r>
          </a:p>
          <a:p>
            <a:r>
              <a:rPr lang="en-US" dirty="0">
                <a:latin typeface="Helvetica" panose="020B0604020202020204" pitchFamily="34" charset="0"/>
                <a:cs typeface="Helvetica" panose="020B0604020202020204" pitchFamily="34" charset="0"/>
              </a:rPr>
              <a:t>Final clause ends with the only period (</a:t>
            </a:r>
            <a:r>
              <a:rPr lang="en-US" b="1" dirty="0">
                <a:latin typeface="Helvetica" panose="020B0604020202020204" pitchFamily="34" charset="0"/>
                <a:cs typeface="Helvetica" panose="020B0604020202020204" pitchFamily="34" charset="0"/>
              </a:rPr>
              <a:t>.</a:t>
            </a:r>
            <a:r>
              <a:rPr lang="en-US" dirty="0">
                <a:latin typeface="Helvetica" panose="020B0604020202020204" pitchFamily="34" charset="0"/>
                <a:cs typeface="Helvetica" panose="020B0604020202020204" pitchFamily="34" charset="0"/>
              </a:rPr>
              <a:t>) in the resolution</a:t>
            </a:r>
          </a:p>
        </p:txBody>
      </p:sp>
    </p:spTree>
    <p:extLst>
      <p:ext uri="{BB962C8B-B14F-4D97-AF65-F5344CB8AC3E}">
        <p14:creationId xmlns:p14="http://schemas.microsoft.com/office/powerpoint/2010/main" val="143496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0" indent="0">
              <a:buNone/>
            </a:pPr>
            <a:endParaRPr lang="en-US" dirty="0">
              <a:latin typeface="Helvetica" panose="020B0604020202020204" pitchFamily="34" charset="0"/>
              <a:cs typeface="Helvetica" panose="020B0604020202020204" pitchFamily="34" charset="0"/>
            </a:endParaRPr>
          </a:p>
          <a:p>
            <a:pPr marL="0" indent="0">
              <a:buNone/>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Resolved, By </a:t>
            </a:r>
            <a:r>
              <a:rPr lang="en-US" sz="2800" dirty="0">
                <a:latin typeface="Helvetica" panose="020B0604020202020204" pitchFamily="34" charset="0"/>
                <a:cs typeface="Helvetica" panose="020B0604020202020204" pitchFamily="34" charset="0"/>
              </a:rPr>
              <a:t>The American Legion in National Convention assembled in Phoenix, Arizona, August 31, September 1, 2, 2021, </a:t>
            </a:r>
            <a:r>
              <a:rPr lang="en-US" sz="2800" b="1" dirty="0">
                <a:latin typeface="Helvetica" panose="020B0604020202020204" pitchFamily="34" charset="0"/>
                <a:cs typeface="Helvetica" panose="020B0604020202020204" pitchFamily="34" charset="0"/>
              </a:rPr>
              <a:t>That</a:t>
            </a:r>
            <a:r>
              <a:rPr lang="en-US" sz="2800" dirty="0">
                <a:latin typeface="Helvetica" panose="020B0604020202020204" pitchFamily="34" charset="0"/>
                <a:cs typeface="Helvetica" panose="020B0604020202020204" pitchFamily="34" charset="0"/>
              </a:rPr>
              <a:t> …”</a:t>
            </a:r>
          </a:p>
          <a:p>
            <a:pPr marL="0" indent="0">
              <a:buNone/>
            </a:pPr>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The word “That” immediately following the resolving clause introduces the statement of intent</a:t>
            </a:r>
          </a:p>
        </p:txBody>
      </p:sp>
    </p:spTree>
    <p:extLst>
      <p:ext uri="{BB962C8B-B14F-4D97-AF65-F5344CB8AC3E}">
        <p14:creationId xmlns:p14="http://schemas.microsoft.com/office/powerpoint/2010/main" val="426792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Arial" charset="0"/>
              </a:rPr>
              <a:t>Resolved, By</a:t>
            </a:r>
            <a:r>
              <a:rPr lang="en-US" sz="2800" dirty="0">
                <a:latin typeface="Arial" charset="0"/>
              </a:rPr>
              <a:t> the National Executive Committee of The American Legion in regular meeting in Indianapolis, Indiana, on October 17-18, 2007, </a:t>
            </a:r>
            <a:r>
              <a:rPr lang="en-US" sz="2800" b="1" dirty="0">
                <a:latin typeface="Arial" charset="0"/>
              </a:rPr>
              <a:t>That</a:t>
            </a:r>
            <a:r>
              <a:rPr lang="en-US" sz="2800" dirty="0">
                <a:latin typeface="Arial" charset="0"/>
              </a:rPr>
              <a:t> The American Legion reiterates its longstanding commitment of service to the United States of America by recognizing and promoting the truest … etc. etc.</a:t>
            </a:r>
            <a:r>
              <a:rPr lang="en-US" sz="2800" b="1" dirty="0">
                <a:latin typeface="Arial" charset="0"/>
              </a:rPr>
              <a:t>;</a:t>
            </a:r>
            <a:r>
              <a:rPr lang="en-US" sz="2800" dirty="0">
                <a:latin typeface="Arial" charset="0"/>
              </a:rPr>
              <a:t> </a:t>
            </a:r>
            <a:r>
              <a:rPr lang="en-US" sz="2800" b="1" dirty="0">
                <a:latin typeface="Arial" charset="0"/>
              </a:rPr>
              <a:t>and, be it finally</a:t>
            </a:r>
            <a:r>
              <a:rPr lang="en-US" sz="2800" dirty="0">
                <a:latin typeface="Arial" charset="0"/>
              </a:rPr>
              <a:t>”</a:t>
            </a:r>
          </a:p>
        </p:txBody>
      </p:sp>
    </p:spTree>
    <p:extLst>
      <p:ext uri="{BB962C8B-B14F-4D97-AF65-F5344CB8AC3E}">
        <p14:creationId xmlns:p14="http://schemas.microsoft.com/office/powerpoint/2010/main" val="922519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Resolved, That </a:t>
            </a:r>
            <a:r>
              <a:rPr lang="en-US" sz="2800" dirty="0">
                <a:latin typeface="Helvetica" panose="020B0604020202020204" pitchFamily="34" charset="0"/>
                <a:cs typeface="Helvetica" panose="020B0604020202020204" pitchFamily="34" charset="0"/>
              </a:rPr>
              <a:t>The American Legion, through its Get Out the Vote program, encourage its members, posts, districts and departments to fully involve themselves in the electoral process by serving as poll volunteers, poll workers, by voting and by encouraging and assisting others to register and vote</a:t>
            </a:r>
            <a:r>
              <a:rPr lang="en-US" sz="2800" b="1" dirty="0">
                <a:latin typeface="Helvetica" panose="020B0604020202020204" pitchFamily="34" charset="0"/>
                <a:cs typeface="Helvetica" panose="020B0604020202020204" pitchFamily="34" charset="0"/>
              </a:rPr>
              <a:t>.</a:t>
            </a:r>
            <a:r>
              <a:rPr lang="en-US" sz="2800" dirty="0">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991776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Purpose</a:t>
            </a:r>
          </a:p>
          <a:p>
            <a:r>
              <a:rPr lang="en-US" sz="2800" dirty="0">
                <a:latin typeface="Arial" charset="0"/>
              </a:rPr>
              <a:t>Provides background information on the topic</a:t>
            </a:r>
          </a:p>
          <a:p>
            <a:pPr marL="0" indent="0">
              <a:buNone/>
            </a:pPr>
            <a:endParaRPr lang="en-US" sz="3600" dirty="0">
              <a:latin typeface="Arial" charset="0"/>
            </a:endParaRPr>
          </a:p>
          <a:p>
            <a:r>
              <a:rPr lang="en-US" sz="2800" dirty="0">
                <a:latin typeface="Arial" charset="0"/>
              </a:rPr>
              <a:t>Offers supporting information for the recommended policy or action</a:t>
            </a:r>
          </a:p>
          <a:p>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72280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Format</a:t>
            </a:r>
          </a:p>
          <a:p>
            <a:r>
              <a:rPr lang="en-US" sz="2800" dirty="0">
                <a:latin typeface="Helvetica" panose="020B0604020202020204" pitchFamily="34" charset="0"/>
                <a:cs typeface="Helvetica" panose="020B0604020202020204" pitchFamily="34" charset="0"/>
              </a:rPr>
              <a:t>Made up of one or more clauses, each beginning with “Whereas”</a:t>
            </a:r>
          </a:p>
          <a:p>
            <a:r>
              <a:rPr lang="en-US" sz="2800" dirty="0">
                <a:latin typeface="Helvetica" panose="020B0604020202020204" pitchFamily="34" charset="0"/>
                <a:cs typeface="Helvetica" panose="020B0604020202020204" pitchFamily="34" charset="0"/>
              </a:rPr>
              <a:t>Two or more of these clauses are joined together by a semicolon (;) followed by “and”</a:t>
            </a:r>
          </a:p>
          <a:p>
            <a:r>
              <a:rPr lang="en-US" sz="2800" dirty="0">
                <a:latin typeface="Helvetica" panose="020B0604020202020204" pitchFamily="34" charset="0"/>
                <a:cs typeface="Helvetica" panose="020B0604020202020204" pitchFamily="34" charset="0"/>
              </a:rPr>
              <a:t>Final paragraph ends with a semicolon followed by “now, therefore, be it”</a:t>
            </a:r>
          </a:p>
          <a:p>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45517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Whereas, </a:t>
            </a:r>
            <a:r>
              <a:rPr lang="en-US" sz="2800" dirty="0">
                <a:latin typeface="Helvetica" panose="020B0604020202020204" pitchFamily="34" charset="0"/>
                <a:cs typeface="Helvetica" panose="020B0604020202020204" pitchFamily="34" charset="0"/>
              </a:rPr>
              <a:t>The American Legion, since its inception, has promoted an active involvement by its members, posts and departments in the electoral process in the United States</a:t>
            </a:r>
            <a:r>
              <a:rPr lang="en-US" sz="2800" b="1" dirty="0">
                <a:latin typeface="Helvetica" panose="020B0604020202020204" pitchFamily="34" charset="0"/>
                <a:cs typeface="Helvetica" panose="020B0604020202020204" pitchFamily="34" charset="0"/>
              </a:rPr>
              <a:t>; and</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b="1" dirty="0">
                <a:latin typeface="Helvetica" panose="020B0604020202020204" pitchFamily="34" charset="0"/>
                <a:cs typeface="Helvetica" panose="020B0604020202020204" pitchFamily="34" charset="0"/>
              </a:rPr>
              <a:t>Whereas,</a:t>
            </a:r>
            <a:r>
              <a:rPr lang="en-US" sz="2800" dirty="0">
                <a:latin typeface="Helvetica" panose="020B0604020202020204" pitchFamily="34" charset="0"/>
                <a:cs typeface="Helvetica" panose="020B0604020202020204" pitchFamily="34" charset="0"/>
              </a:rPr>
              <a:t> Numerous resolutions through the years have put The American Legion on record encouraging all eligible voters to vote on Election Day</a:t>
            </a:r>
            <a:r>
              <a:rPr lang="en-US" sz="2800" b="1" dirty="0">
                <a:latin typeface="Helvetica" panose="020B0604020202020204" pitchFamily="34" charset="0"/>
                <a:cs typeface="Helvetica" panose="020B0604020202020204" pitchFamily="34" charset="0"/>
              </a:rPr>
              <a:t>; now, therefore, be it</a:t>
            </a:r>
            <a:r>
              <a:rPr lang="en-US" sz="2800" dirty="0">
                <a:latin typeface="Helvetica" panose="020B0604020202020204" pitchFamily="34" charset="0"/>
                <a:cs typeface="Helvetica" panose="020B0604020202020204" pitchFamily="34" charset="0"/>
              </a:rPr>
              <a:t>”</a:t>
            </a:r>
          </a:p>
          <a:p>
            <a:pPr marL="0" indent="0">
              <a:buNone/>
            </a:pPr>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64654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Checklist</a:t>
            </a:r>
          </a:p>
          <a:p>
            <a:r>
              <a:rPr lang="en-US" sz="2800" dirty="0">
                <a:latin typeface="Helvetica" panose="020B0604020202020204" pitchFamily="34" charset="0"/>
                <a:cs typeface="Helvetica" panose="020B0604020202020204" pitchFamily="34" charset="0"/>
              </a:rPr>
              <a:t>Proofread for grammar and spelling</a:t>
            </a:r>
          </a:p>
          <a:p>
            <a:r>
              <a:rPr lang="en-US" sz="2800" dirty="0">
                <a:latin typeface="Helvetica" panose="020B0604020202020204" pitchFamily="34" charset="0"/>
                <a:cs typeface="Helvetica" panose="020B0604020202020204" pitchFamily="34" charset="0"/>
              </a:rPr>
              <a:t>Have people not involved with writing read it</a:t>
            </a:r>
          </a:p>
          <a:p>
            <a:r>
              <a:rPr lang="en-US" sz="2800" dirty="0">
                <a:latin typeface="Helvetica" panose="020B0604020202020204" pitchFamily="34" charset="0"/>
                <a:cs typeface="Helvetica" panose="020B0604020202020204" pitchFamily="34" charset="0"/>
              </a:rPr>
              <a:t>Indicate where it originated</a:t>
            </a:r>
          </a:p>
          <a:p>
            <a:r>
              <a:rPr lang="en-US" sz="2800" dirty="0">
                <a:latin typeface="Helvetica" panose="020B0604020202020204" pitchFamily="34" charset="0"/>
                <a:cs typeface="Helvetica" panose="020B0604020202020204" pitchFamily="34" charset="0"/>
              </a:rPr>
              <a:t>Submit resolution to appropriate committee or officer</a:t>
            </a:r>
          </a:p>
          <a:p>
            <a:r>
              <a:rPr lang="en-US" sz="2800" dirty="0">
                <a:latin typeface="Helvetica" panose="020B0604020202020204" pitchFamily="34" charset="0"/>
                <a:cs typeface="Helvetica" panose="020B0604020202020204" pitchFamily="34" charset="0"/>
              </a:rPr>
              <a:t>Keep copies for your own records</a:t>
            </a:r>
          </a:p>
          <a:p>
            <a:r>
              <a:rPr lang="en-US" sz="2800" dirty="0">
                <a:latin typeface="Helvetica" panose="020B0604020202020204" pitchFamily="34" charset="0"/>
                <a:cs typeface="Helvetica" panose="020B0604020202020204" pitchFamily="34" charset="0"/>
              </a:rPr>
              <a:t>Follow status at organization’s levels</a:t>
            </a:r>
          </a:p>
        </p:txBody>
      </p:sp>
    </p:spTree>
    <p:extLst>
      <p:ext uri="{BB962C8B-B14F-4D97-AF65-F5344CB8AC3E}">
        <p14:creationId xmlns:p14="http://schemas.microsoft.com/office/powerpoint/2010/main" val="141961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What Not To Do</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Avoid the following:</a:t>
            </a:r>
          </a:p>
          <a:p>
            <a:r>
              <a:rPr lang="en-US" sz="2800" dirty="0">
                <a:latin typeface="Arial" charset="0"/>
              </a:rPr>
              <a:t>Resolve clauses depend upon the preamble</a:t>
            </a:r>
            <a:endParaRPr lang="en-US" sz="2800" dirty="0">
              <a:latin typeface="Helvetica" panose="020B0604020202020204" pitchFamily="34" charset="0"/>
              <a:cs typeface="Helvetica" panose="020B0604020202020204" pitchFamily="34" charset="0"/>
            </a:endParaRPr>
          </a:p>
          <a:p>
            <a:r>
              <a:rPr lang="en-US" sz="2800" dirty="0">
                <a:latin typeface="Helvetica" panose="020B0604020202020204" pitchFamily="34" charset="0"/>
                <a:cs typeface="Helvetica" panose="020B0604020202020204" pitchFamily="34" charset="0"/>
              </a:rPr>
              <a:t>Criticize post or department operations </a:t>
            </a:r>
          </a:p>
          <a:p>
            <a:r>
              <a:rPr lang="en-US" sz="2800" dirty="0">
                <a:latin typeface="Helvetica" panose="020B0604020202020204" pitchFamily="34" charset="0"/>
                <a:cs typeface="Helvetica" panose="020B0604020202020204" pitchFamily="34" charset="0"/>
              </a:rPr>
              <a:t>Self-promotion of a personal view</a:t>
            </a:r>
          </a:p>
          <a:p>
            <a:r>
              <a:rPr lang="en-US" sz="2800" dirty="0">
                <a:latin typeface="Helvetica" panose="020B0604020202020204" pitchFamily="34" charset="0"/>
                <a:cs typeface="Helvetica" panose="020B0604020202020204" pitchFamily="34" charset="0"/>
              </a:rPr>
              <a:t>Attack a person or organization</a:t>
            </a:r>
          </a:p>
          <a:p>
            <a:r>
              <a:rPr lang="en-US" sz="2800" dirty="0">
                <a:latin typeface="Helvetica" panose="020B0604020202020204" pitchFamily="34" charset="0"/>
                <a:cs typeface="Helvetica" panose="020B0604020202020204" pitchFamily="34" charset="0"/>
              </a:rPr>
              <a:t>Use as an avenue to ‘climb up the ladder’</a:t>
            </a:r>
          </a:p>
          <a:p>
            <a:r>
              <a:rPr lang="en-US" sz="2800" dirty="0">
                <a:latin typeface="Helvetica" panose="020B0604020202020204" pitchFamily="34" charset="0"/>
                <a:cs typeface="Helvetica" panose="020B0604020202020204" pitchFamily="34" charset="0"/>
              </a:rPr>
              <a:t>Use in place of personal contact to resolve a minor problem</a:t>
            </a:r>
          </a:p>
        </p:txBody>
      </p:sp>
    </p:spTree>
    <p:extLst>
      <p:ext uri="{BB962C8B-B14F-4D97-AF65-F5344CB8AC3E}">
        <p14:creationId xmlns:p14="http://schemas.microsoft.com/office/powerpoint/2010/main" val="23440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Tools for research and writing</a:t>
            </a:r>
          </a:p>
          <a:p>
            <a:r>
              <a:rPr lang="en-US" sz="2800" dirty="0">
                <a:latin typeface="Arial" charset="0"/>
                <a:hlinkClick r:id="rId3"/>
              </a:rPr>
              <a:t>Resolutions and Reports Booklet </a:t>
            </a:r>
            <a:r>
              <a:rPr lang="en-US" sz="2800" dirty="0">
                <a:latin typeface="Arial" charset="0"/>
              </a:rPr>
              <a:t>for formatting guidance </a:t>
            </a:r>
          </a:p>
          <a:p>
            <a:r>
              <a:rPr lang="en-US" sz="2800" dirty="0">
                <a:latin typeface="Arial" charset="0"/>
              </a:rPr>
              <a:t>Legion publications </a:t>
            </a:r>
            <a:r>
              <a:rPr lang="en-US" sz="2600" dirty="0">
                <a:latin typeface="Arial" charset="0"/>
              </a:rPr>
              <a:t>(Magazine/Dispatch/Web)</a:t>
            </a:r>
          </a:p>
          <a:p>
            <a:r>
              <a:rPr lang="en-US" sz="2800" dirty="0">
                <a:latin typeface="Arial" charset="0"/>
              </a:rPr>
              <a:t>Newspapers and magazines</a:t>
            </a:r>
          </a:p>
          <a:p>
            <a:r>
              <a:rPr lang="en-US" sz="2800" dirty="0">
                <a:latin typeface="Arial" charset="0"/>
              </a:rPr>
              <a:t>The </a:t>
            </a:r>
            <a:r>
              <a:rPr lang="en-US" sz="2800" dirty="0">
                <a:latin typeface="Arial" charset="0"/>
                <a:hlinkClick r:id="rId4"/>
              </a:rPr>
              <a:t>American Legion Digital Archive</a:t>
            </a:r>
            <a:r>
              <a:rPr lang="en-US" sz="2800" dirty="0">
                <a:latin typeface="Arial" charset="0"/>
              </a:rPr>
              <a:t> for example resolutions</a:t>
            </a:r>
          </a:p>
        </p:txBody>
      </p:sp>
    </p:spTree>
    <p:extLst>
      <p:ext uri="{BB962C8B-B14F-4D97-AF65-F5344CB8AC3E}">
        <p14:creationId xmlns:p14="http://schemas.microsoft.com/office/powerpoint/2010/main" val="874288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5569-9A57-114C-A9A0-A40B4B8D1CA8}"/>
              </a:ext>
            </a:extLst>
          </p:cNvPr>
          <p:cNvSpPr>
            <a:spLocks noGrp="1"/>
          </p:cNvSpPr>
          <p:nvPr>
            <p:ph type="title"/>
          </p:nvPr>
        </p:nvSpPr>
        <p:spPr>
          <a:xfrm>
            <a:off x="457200" y="1261914"/>
            <a:ext cx="8229600" cy="745306"/>
          </a:xfrm>
        </p:spPr>
        <p:txBody>
          <a:bodyPr anchor="ctr">
            <a:normAutofit/>
          </a:bodyPr>
          <a:lstStyle/>
          <a:p>
            <a:r>
              <a:rPr lang="en-US"/>
              <a:t>Key Topics</a:t>
            </a:r>
          </a:p>
        </p:txBody>
      </p:sp>
      <p:sp>
        <p:nvSpPr>
          <p:cNvPr id="3" name="Content Placeholder 2">
            <a:extLst>
              <a:ext uri="{FF2B5EF4-FFF2-40B4-BE49-F238E27FC236}">
                <a16:creationId xmlns:a16="http://schemas.microsoft.com/office/drawing/2014/main" id="{1A3C00DA-4931-DB41-BDD3-5E69D374C905}"/>
              </a:ext>
            </a:extLst>
          </p:cNvPr>
          <p:cNvSpPr>
            <a:spLocks noGrp="1"/>
          </p:cNvSpPr>
          <p:nvPr>
            <p:ph sz="half" idx="1"/>
          </p:nvPr>
        </p:nvSpPr>
        <p:spPr>
          <a:xfrm>
            <a:off x="457200" y="2423773"/>
            <a:ext cx="4038600" cy="3702390"/>
          </a:xfrm>
        </p:spPr>
        <p:txBody>
          <a:bodyPr vert="horz" lIns="91440" tIns="45720" rIns="91440" bIns="45720" rtlCol="0">
            <a:normAutofit/>
          </a:bodyPr>
          <a:lstStyle/>
          <a:p>
            <a:endParaRPr lang="en-US" dirty="0"/>
          </a:p>
          <a:p>
            <a:r>
              <a:rPr lang="en-US" dirty="0"/>
              <a:t>What is a resolution</a:t>
            </a:r>
          </a:p>
          <a:p>
            <a:pPr marL="0" indent="0">
              <a:buNone/>
            </a:pPr>
            <a:endParaRPr lang="en-US" dirty="0"/>
          </a:p>
          <a:p>
            <a:r>
              <a:rPr lang="en-US" dirty="0"/>
              <a:t>How to write a resolution</a:t>
            </a:r>
          </a:p>
        </p:txBody>
      </p:sp>
      <p:pic>
        <p:nvPicPr>
          <p:cNvPr id="5" name="Content Placeholder 4" descr="National Commander Paul Dillard standing at a podium addressed the National Executive Committee gathered for its annual Fall Meetings at The American Legion National Headquarters in Indianapolis, Indiana, on Wednesday, October 6, 2021. Photo by Ben Mikesell/The American Legion.">
            <a:extLst>
              <a:ext uri="{FF2B5EF4-FFF2-40B4-BE49-F238E27FC236}">
                <a16:creationId xmlns:a16="http://schemas.microsoft.com/office/drawing/2014/main" id="{FD987F4A-A70B-4A69-A3A1-7D06D39740F5}"/>
              </a:ext>
            </a:extLst>
          </p:cNvPr>
          <p:cNvPicPr>
            <a:picLocks noGrp="1" noChangeAspect="1"/>
          </p:cNvPicPr>
          <p:nvPr>
            <p:ph sz="half" idx="2"/>
          </p:nvPr>
        </p:nvPicPr>
        <p:blipFill>
          <a:blip r:embed="rId3"/>
          <a:stretch>
            <a:fillRect/>
          </a:stretch>
        </p:blipFill>
        <p:spPr>
          <a:xfrm>
            <a:off x="4648200" y="2928938"/>
            <a:ext cx="4038600" cy="2692400"/>
          </a:xfrm>
        </p:spPr>
      </p:pic>
      <p:sp>
        <p:nvSpPr>
          <p:cNvPr id="6" name="TextBox 5">
            <a:extLst>
              <a:ext uri="{FF2B5EF4-FFF2-40B4-BE49-F238E27FC236}">
                <a16:creationId xmlns:a16="http://schemas.microsoft.com/office/drawing/2014/main" id="{818550DE-FB8B-4632-B64B-E7AE5A9B33BC}"/>
              </a:ext>
            </a:extLst>
          </p:cNvPr>
          <p:cNvSpPr txBox="1"/>
          <p:nvPr/>
        </p:nvSpPr>
        <p:spPr>
          <a:xfrm>
            <a:off x="4648200" y="5621338"/>
            <a:ext cx="4038600" cy="769441"/>
          </a:xfrm>
          <a:prstGeom prst="rect">
            <a:avLst/>
          </a:prstGeom>
          <a:noFill/>
        </p:spPr>
        <p:txBody>
          <a:bodyPr wrap="square" rtlCol="0">
            <a:spAutoFit/>
          </a:bodyPr>
          <a:lstStyle/>
          <a:p>
            <a:pPr algn="l" fontAlgn="t"/>
            <a:r>
              <a:rPr lang="en-US" sz="1100" b="0" i="0" dirty="0">
                <a:solidFill>
                  <a:srgbClr val="555555"/>
                </a:solidFill>
                <a:effectLst/>
                <a:latin typeface="AvenirNextLTPro-Medium"/>
              </a:rPr>
              <a:t>National Commander Paul Dillard speaks to the National Executive Committee at </a:t>
            </a:r>
            <a:r>
              <a:rPr lang="en-US" sz="1100" dirty="0">
                <a:solidFill>
                  <a:srgbClr val="555555"/>
                </a:solidFill>
                <a:latin typeface="AvenirNextLTPro-Medium"/>
              </a:rPr>
              <a:t>t</a:t>
            </a:r>
            <a:r>
              <a:rPr lang="en-US" sz="1100" b="0" i="0" dirty="0">
                <a:solidFill>
                  <a:srgbClr val="555555"/>
                </a:solidFill>
                <a:effectLst/>
                <a:latin typeface="AvenirNextLTPro-Medium"/>
              </a:rPr>
              <a:t>he American Legion National Headquarters in Indianapolis, Indiana, on Wednesday, October 6, 2021. Photo by Ben Mikesell/The American Legion.</a:t>
            </a:r>
          </a:p>
        </p:txBody>
      </p:sp>
    </p:spTree>
    <p:extLst>
      <p:ext uri="{BB962C8B-B14F-4D97-AF65-F5344CB8AC3E}">
        <p14:creationId xmlns:p14="http://schemas.microsoft.com/office/powerpoint/2010/main" val="871654034"/>
      </p:ext>
    </p:extLst>
  </p:cSld>
  <p:clrMapOvr>
    <a:masterClrMapping/>
  </p:clrMapOvr>
  <p:transition spd="slow" advTm="1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A86E5D-8855-469D-AD97-4F2B64814A1C}"/>
              </a:ext>
            </a:extLst>
          </p:cNvPr>
          <p:cNvSpPr txBox="1">
            <a:spLocks/>
          </p:cNvSpPr>
          <p:nvPr/>
        </p:nvSpPr>
        <p:spPr>
          <a:xfrm>
            <a:off x="457200" y="1261913"/>
            <a:ext cx="8229600" cy="1161859"/>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400" b="1" kern="1200">
                <a:solidFill>
                  <a:schemeClr val="tx2"/>
                </a:solidFill>
                <a:latin typeface="Helvetica" pitchFamily="2" charset="0"/>
                <a:ea typeface="+mj-ea"/>
                <a:cs typeface="+mj-cs"/>
              </a:defRPr>
            </a:lvl1pPr>
          </a:lstStyle>
          <a:p>
            <a:pPr algn="ctr">
              <a:spcAft>
                <a:spcPts val="600"/>
              </a:spcAft>
              <a:buClr>
                <a:schemeClr val="tx2"/>
              </a:buClr>
            </a:pPr>
            <a:r>
              <a:rPr lang="en-US" sz="3600" b="1" kern="1200" dirty="0">
                <a:latin typeface="Helvetica" pitchFamily="2" charset="0"/>
                <a:ea typeface="+mj-ea"/>
                <a:cs typeface="+mj-cs"/>
              </a:rPr>
              <a:t>Digital Archive</a:t>
            </a:r>
          </a:p>
          <a:p>
            <a:pPr algn="ctr">
              <a:spcAft>
                <a:spcPts val="600"/>
              </a:spcAft>
              <a:buClr>
                <a:schemeClr val="tx2"/>
              </a:buClr>
            </a:pPr>
            <a:r>
              <a:rPr lang="en-US" sz="3600" dirty="0"/>
              <a:t>archive.legion.org</a:t>
            </a:r>
            <a:endParaRPr lang="en-US" sz="3600" b="1" kern="1200" dirty="0">
              <a:latin typeface="Helvetica" pitchFamily="2" charset="0"/>
              <a:ea typeface="+mj-ea"/>
              <a:cs typeface="+mj-cs"/>
            </a:endParaRPr>
          </a:p>
        </p:txBody>
      </p:sp>
      <p:sp>
        <p:nvSpPr>
          <p:cNvPr id="4" name="Text Placeholder 3">
            <a:extLst>
              <a:ext uri="{FF2B5EF4-FFF2-40B4-BE49-F238E27FC236}">
                <a16:creationId xmlns:a16="http://schemas.microsoft.com/office/drawing/2014/main" id="{D13DA094-9758-47E3-8BF0-BAC64E2F9250}"/>
              </a:ext>
            </a:extLst>
          </p:cNvPr>
          <p:cNvSpPr>
            <a:spLocks noGrp="1"/>
          </p:cNvSpPr>
          <p:nvPr>
            <p:ph sz="half" idx="1"/>
          </p:nvPr>
        </p:nvSpPr>
        <p:spPr>
          <a:xfrm>
            <a:off x="162560" y="2423772"/>
            <a:ext cx="4333240" cy="3942737"/>
          </a:xfrm>
        </p:spPr>
        <p:txBody>
          <a:bodyPr vert="horz" lIns="91440" tIns="45720" rIns="91440" bIns="45720" rtlCol="0">
            <a:normAutofit fontScale="92500" lnSpcReduction="10000"/>
          </a:bodyPr>
          <a:lstStyle/>
          <a:p>
            <a:pPr marL="285750" indent="-285750">
              <a:lnSpc>
                <a:spcPct val="90000"/>
              </a:lnSpc>
              <a:buFont typeface="Wingdings" panose="05000000000000000000" pitchFamily="2" charset="2"/>
              <a:buChar char="§"/>
            </a:pPr>
            <a:endParaRPr lang="en-US" sz="1000" dirty="0"/>
          </a:p>
          <a:p>
            <a:pPr marL="285750" indent="-285750">
              <a:lnSpc>
                <a:spcPct val="90000"/>
              </a:lnSpc>
              <a:buFont typeface="Wingdings" panose="05000000000000000000" pitchFamily="2" charset="2"/>
              <a:buChar char="§"/>
            </a:pPr>
            <a:r>
              <a:rPr lang="en-US" sz="2200" dirty="0"/>
              <a:t>Over 7,000 items</a:t>
            </a:r>
          </a:p>
          <a:p>
            <a:pPr marL="285750" indent="-285750">
              <a:lnSpc>
                <a:spcPct val="90000"/>
              </a:lnSpc>
              <a:buFont typeface="Wingdings" panose="05000000000000000000" pitchFamily="2" charset="2"/>
              <a:buChar char="§"/>
            </a:pPr>
            <a:r>
              <a:rPr lang="en-US" sz="2200" dirty="0"/>
              <a:t>368,000 pages of material</a:t>
            </a:r>
          </a:p>
          <a:p>
            <a:pPr marL="0" indent="0">
              <a:lnSpc>
                <a:spcPct val="90000"/>
              </a:lnSpc>
              <a:buNone/>
            </a:pPr>
            <a:endParaRPr lang="en-US" sz="1900" dirty="0"/>
          </a:p>
          <a:p>
            <a:pPr marL="0" indent="0">
              <a:lnSpc>
                <a:spcPct val="90000"/>
              </a:lnSpc>
              <a:buNone/>
            </a:pPr>
            <a:r>
              <a:rPr lang="en-US" sz="2200" dirty="0"/>
              <a:t>Major Publications</a:t>
            </a:r>
          </a:p>
          <a:p>
            <a:pPr marL="285750" indent="-285750">
              <a:lnSpc>
                <a:spcPct val="90000"/>
              </a:lnSpc>
              <a:buFont typeface="Wingdings" panose="05000000000000000000" pitchFamily="2" charset="2"/>
              <a:buChar char="§"/>
            </a:pPr>
            <a:r>
              <a:rPr lang="en-US" sz="2200" dirty="0"/>
              <a:t>Approved Resolutions </a:t>
            </a:r>
          </a:p>
          <a:p>
            <a:pPr marL="400050" lvl="1" indent="0">
              <a:lnSpc>
                <a:spcPct val="90000"/>
              </a:lnSpc>
              <a:buNone/>
            </a:pPr>
            <a:r>
              <a:rPr lang="en-US" sz="1900" dirty="0"/>
              <a:t>(1919 - present)</a:t>
            </a:r>
          </a:p>
          <a:p>
            <a:pPr marL="285750" indent="-285750">
              <a:lnSpc>
                <a:spcPct val="90000"/>
              </a:lnSpc>
              <a:buFont typeface="Wingdings" panose="05000000000000000000" pitchFamily="2" charset="2"/>
              <a:buChar char="§"/>
            </a:pPr>
            <a:r>
              <a:rPr lang="en-US" sz="2200" dirty="0"/>
              <a:t>Emblem sales catalogs </a:t>
            </a:r>
          </a:p>
          <a:p>
            <a:pPr marL="400050" lvl="1" indent="0">
              <a:lnSpc>
                <a:spcPct val="90000"/>
              </a:lnSpc>
              <a:buNone/>
            </a:pPr>
            <a:r>
              <a:rPr lang="en-US" sz="1900" dirty="0"/>
              <a:t>(1919 - present) </a:t>
            </a:r>
          </a:p>
          <a:p>
            <a:pPr marL="285750" indent="-285750">
              <a:lnSpc>
                <a:spcPct val="90000"/>
              </a:lnSpc>
              <a:buFont typeface="Wingdings" panose="05000000000000000000" pitchFamily="2" charset="2"/>
              <a:buChar char="§"/>
            </a:pPr>
            <a:r>
              <a:rPr lang="en-US" sz="2200" dirty="0"/>
              <a:t>The American Legion Magazine   	</a:t>
            </a:r>
            <a:r>
              <a:rPr lang="en-US" sz="1900" dirty="0"/>
              <a:t>(1919-2018)</a:t>
            </a:r>
          </a:p>
          <a:p>
            <a:pPr marL="285750" indent="-285750">
              <a:lnSpc>
                <a:spcPct val="90000"/>
              </a:lnSpc>
              <a:buFont typeface="Wingdings" panose="05000000000000000000" pitchFamily="2" charset="2"/>
              <a:buChar char="§"/>
            </a:pPr>
            <a:r>
              <a:rPr lang="en-US" sz="2200" dirty="0"/>
              <a:t>National Meeting Digests and Reports to Congress </a:t>
            </a:r>
          </a:p>
          <a:p>
            <a:pPr marL="400050" lvl="1" indent="0">
              <a:lnSpc>
                <a:spcPct val="90000"/>
              </a:lnSpc>
              <a:buNone/>
            </a:pPr>
            <a:r>
              <a:rPr lang="en-US" sz="1900" dirty="0"/>
              <a:t>(1919 - </a:t>
            </a:r>
            <a:r>
              <a:rPr lang="en-US" sz="1900"/>
              <a:t>present)</a:t>
            </a:r>
            <a:endParaRPr lang="en-US" sz="2100" dirty="0"/>
          </a:p>
          <a:p>
            <a:pPr>
              <a:lnSpc>
                <a:spcPct val="90000"/>
              </a:lnSpc>
            </a:pPr>
            <a:endParaRPr lang="en-US" sz="2100" dirty="0"/>
          </a:p>
          <a:p>
            <a:pPr marL="285750" indent="-285750">
              <a:lnSpc>
                <a:spcPct val="90000"/>
              </a:lnSpc>
              <a:buFont typeface="Arial" panose="020B0604020202020204" pitchFamily="34" charset="0"/>
              <a:buChar char="•"/>
            </a:pPr>
            <a:endParaRPr lang="en-US" sz="2000" dirty="0"/>
          </a:p>
        </p:txBody>
      </p:sp>
      <p:pic>
        <p:nvPicPr>
          <p:cNvPr id="6" name="Picture 5" descr="Graphical user interface, text, application, email&#10;&#10;Description automatically generated">
            <a:extLst>
              <a:ext uri="{FF2B5EF4-FFF2-40B4-BE49-F238E27FC236}">
                <a16:creationId xmlns:a16="http://schemas.microsoft.com/office/drawing/2014/main" id="{1526E0B8-3A27-4E11-A034-73DD1A2247F0}"/>
              </a:ext>
            </a:extLst>
          </p:cNvPr>
          <p:cNvPicPr>
            <a:picLocks noChangeAspect="1"/>
          </p:cNvPicPr>
          <p:nvPr/>
        </p:nvPicPr>
        <p:blipFill rotWithShape="1">
          <a:blip r:embed="rId3"/>
          <a:srcRect r="8405"/>
          <a:stretch/>
        </p:blipFill>
        <p:spPr>
          <a:xfrm>
            <a:off x="4648200" y="2853003"/>
            <a:ext cx="4038600" cy="2843929"/>
          </a:xfrm>
          <a:prstGeom prst="rect">
            <a:avLst/>
          </a:prstGeom>
          <a:noFill/>
          <a:ln w="12700">
            <a:solidFill>
              <a:schemeClr val="bg1">
                <a:lumMod val="50000"/>
              </a:schemeClr>
            </a:solidFill>
          </a:ln>
        </p:spPr>
      </p:pic>
    </p:spTree>
    <p:extLst>
      <p:ext uri="{BB962C8B-B14F-4D97-AF65-F5344CB8AC3E}">
        <p14:creationId xmlns:p14="http://schemas.microsoft.com/office/powerpoint/2010/main" val="3417602731"/>
      </p:ext>
    </p:extLst>
  </p:cSld>
  <p:clrMapOvr>
    <a:masterClrMapping/>
  </p:clrMapOvr>
  <p:transition spd="slow" advTm="1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pic>
        <p:nvPicPr>
          <p:cNvPr id="5" name="Picture 2"/>
          <p:cNvPicPr>
            <a:picLocks noChangeAspect="1" noChangeArrowheads="1"/>
          </p:cNvPicPr>
          <p:nvPr/>
        </p:nvPicPr>
        <p:blipFill>
          <a:blip r:embed="rId3" cstate="print"/>
          <a:srcRect l="15238" t="12952" r="14762" b="25333"/>
          <a:stretch>
            <a:fillRect/>
          </a:stretch>
        </p:blipFill>
        <p:spPr bwMode="auto">
          <a:xfrm>
            <a:off x="313182" y="1998076"/>
            <a:ext cx="8401050" cy="4629203"/>
          </a:xfrm>
          <a:prstGeom prst="rect">
            <a:avLst/>
          </a:prstGeom>
          <a:noFill/>
          <a:ln w="9525">
            <a:noFill/>
            <a:miter lim="800000"/>
            <a:headEnd/>
            <a:tailEnd/>
          </a:ln>
        </p:spPr>
      </p:pic>
      <p:sp>
        <p:nvSpPr>
          <p:cNvPr id="6" name="TextBox 5"/>
          <p:cNvSpPr txBox="1"/>
          <p:nvPr/>
        </p:nvSpPr>
        <p:spPr bwMode="auto">
          <a:xfrm>
            <a:off x="4961382" y="4284076"/>
            <a:ext cx="4343400" cy="402291"/>
          </a:xfrm>
          <a:prstGeom prst="rect">
            <a:avLst/>
          </a:prstGeom>
          <a:noFill/>
          <a:ln w="9525">
            <a:noFill/>
            <a:round/>
            <a:headEnd/>
            <a:tailEnd/>
          </a:ln>
          <a:effectLst/>
        </p:spPr>
        <p:txBody>
          <a:bodyPr wrap="square" lIns="90000" tIns="46800" rIns="90000" bIns="46800" rtlCol="0">
            <a:spAutoFit/>
          </a:bodyPr>
          <a:lstStyle/>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chemeClr val="tx1"/>
                </a:solidFill>
                <a:latin typeface="Arial" charset="0"/>
              </a:rPr>
              <a:t>Click here to search resolutions </a:t>
            </a:r>
          </a:p>
        </p:txBody>
      </p:sp>
      <p:sp>
        <p:nvSpPr>
          <p:cNvPr id="7" name="Oval 6"/>
          <p:cNvSpPr/>
          <p:nvPr/>
        </p:nvSpPr>
        <p:spPr bwMode="auto">
          <a:xfrm>
            <a:off x="7327392" y="3924057"/>
            <a:ext cx="762000" cy="304800"/>
          </a:xfrm>
          <a:prstGeom prst="ellipse">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72610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14762" t="12190" r="15238" b="21979"/>
          <a:stretch>
            <a:fillRect/>
          </a:stretch>
        </p:blipFill>
        <p:spPr bwMode="auto">
          <a:xfrm>
            <a:off x="676275" y="1485900"/>
            <a:ext cx="8401050" cy="4953000"/>
          </a:xfrm>
          <a:prstGeom prst="rect">
            <a:avLst/>
          </a:prstGeom>
          <a:noFill/>
          <a:ln w="9525">
            <a:noFill/>
            <a:miter lim="800000"/>
            <a:headEnd/>
            <a:tailEnd/>
          </a:ln>
        </p:spPr>
      </p:pic>
      <p:sp>
        <p:nvSpPr>
          <p:cNvPr id="9" name="TextBox 8"/>
          <p:cNvSpPr txBox="1"/>
          <p:nvPr/>
        </p:nvSpPr>
        <p:spPr bwMode="auto">
          <a:xfrm>
            <a:off x="4800600" y="5154168"/>
            <a:ext cx="3962400" cy="402291"/>
          </a:xfrm>
          <a:prstGeom prst="rect">
            <a:avLst/>
          </a:prstGeom>
          <a:noFill/>
          <a:ln w="9525">
            <a:noFill/>
            <a:round/>
            <a:headEnd/>
            <a:tailEnd/>
          </a:ln>
          <a:effectLst/>
        </p:spPr>
        <p:txBody>
          <a:bodyPr wrap="square" lIns="90000" tIns="46800" rIns="90000" bIns="46800" rtlCol="0">
            <a:spAutoFit/>
          </a:bodyPr>
          <a:lstStyle/>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chemeClr val="tx1"/>
                </a:solidFill>
                <a:latin typeface="Helvetica" panose="020B0604020202020204" pitchFamily="34" charset="0"/>
                <a:cs typeface="Helvetica" panose="020B0604020202020204" pitchFamily="34" charset="0"/>
              </a:rPr>
              <a:t>Snippet of full text</a:t>
            </a:r>
          </a:p>
        </p:txBody>
      </p:sp>
      <p:sp>
        <p:nvSpPr>
          <p:cNvPr id="10" name="Right Brace 9"/>
          <p:cNvSpPr/>
          <p:nvPr/>
        </p:nvSpPr>
        <p:spPr bwMode="auto">
          <a:xfrm rot="10800000">
            <a:off x="3962400" y="4038600"/>
            <a:ext cx="381000" cy="381000"/>
          </a:xfrm>
          <a:prstGeom prst="rightBrac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bwMode="auto">
          <a:xfrm>
            <a:off x="1066800" y="3962400"/>
            <a:ext cx="2743200" cy="710067"/>
          </a:xfrm>
          <a:prstGeom prst="rect">
            <a:avLst/>
          </a:prstGeom>
          <a:noFill/>
          <a:ln w="9525">
            <a:noFill/>
            <a:round/>
            <a:headEnd/>
            <a:tailEnd/>
          </a:ln>
          <a:effectLst/>
        </p:spPr>
        <p:txBody>
          <a:bodyPr wrap="square" lIns="90000" tIns="46800" rIns="90000" bIns="46800" rtlCol="0">
            <a:spAutoFit/>
          </a:bodyPr>
          <a:lstStyle/>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chemeClr val="tx1"/>
                </a:solidFill>
                <a:latin typeface="Helvetica" panose="020B0604020202020204" pitchFamily="34" charset="0"/>
                <a:cs typeface="Helvetica" panose="020B0604020202020204" pitchFamily="34" charset="0"/>
              </a:rPr>
              <a:t>Title, Meeting, Date</a:t>
            </a:r>
          </a:p>
        </p:txBody>
      </p:sp>
      <p:sp>
        <p:nvSpPr>
          <p:cNvPr id="12" name="Left Arrow 11"/>
          <p:cNvSpPr/>
          <p:nvPr/>
        </p:nvSpPr>
        <p:spPr bwMode="auto">
          <a:xfrm rot="5400000">
            <a:off x="4876800" y="5181600"/>
            <a:ext cx="3048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159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sp>
        <p:nvSpPr>
          <p:cNvPr id="13" name="Left Brace 12"/>
          <p:cNvSpPr/>
          <p:nvPr/>
        </p:nvSpPr>
        <p:spPr bwMode="auto">
          <a:xfrm>
            <a:off x="1981200" y="4343400"/>
            <a:ext cx="457200" cy="1447800"/>
          </a:xfrm>
          <a:prstGeom prst="leftBrace">
            <a:avLst>
              <a:gd name="adj1" fmla="val 8333"/>
              <a:gd name="adj2" fmla="val 47403"/>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TextBox 13"/>
          <p:cNvSpPr txBox="1"/>
          <p:nvPr/>
        </p:nvSpPr>
        <p:spPr bwMode="auto">
          <a:xfrm>
            <a:off x="228600" y="4648200"/>
            <a:ext cx="1447800" cy="586957"/>
          </a:xfrm>
          <a:prstGeom prst="rect">
            <a:avLst/>
          </a:prstGeom>
          <a:noFill/>
          <a:ln w="9525">
            <a:noFill/>
            <a:round/>
            <a:headEnd/>
            <a:tailEnd/>
          </a:ln>
          <a:effectLst/>
        </p:spPr>
        <p:txBody>
          <a:bodyPr wrap="square" lIns="90000" tIns="46800" rIns="90000" bIns="46800" rtlCol="0">
            <a:spAutoFit/>
          </a:bodyPr>
          <a:lstStyle/>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schemeClr val="tx1"/>
                </a:solidFill>
                <a:latin typeface="Helvetica" panose="020B0604020202020204" pitchFamily="34" charset="0"/>
                <a:cs typeface="Helvetica" panose="020B0604020202020204" pitchFamily="34" charset="0"/>
              </a:rPr>
              <a:t>Date</a:t>
            </a:r>
          </a:p>
        </p:txBody>
      </p:sp>
      <p:sp>
        <p:nvSpPr>
          <p:cNvPr id="15" name="Left Brace 14"/>
          <p:cNvSpPr/>
          <p:nvPr/>
        </p:nvSpPr>
        <p:spPr bwMode="auto">
          <a:xfrm>
            <a:off x="2057400" y="5943600"/>
            <a:ext cx="381000" cy="762000"/>
          </a:xfrm>
          <a:prstGeom prst="leftBrace">
            <a:avLst>
              <a:gd name="adj1" fmla="val 12366"/>
              <a:gd name="adj2" fmla="val 46573"/>
            </a:avLst>
          </a:prstGeom>
          <a:solidFill>
            <a:srgbClr val="FFC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extBox 15"/>
          <p:cNvSpPr txBox="1"/>
          <p:nvPr/>
        </p:nvSpPr>
        <p:spPr bwMode="auto">
          <a:xfrm>
            <a:off x="533400" y="1962912"/>
            <a:ext cx="6172200" cy="586957"/>
          </a:xfrm>
          <a:prstGeom prst="rect">
            <a:avLst/>
          </a:prstGeom>
          <a:noFill/>
          <a:ln w="9525">
            <a:noFill/>
            <a:round/>
            <a:headEnd/>
            <a:tailEnd/>
          </a:ln>
          <a:effectLst/>
        </p:spPr>
        <p:txBody>
          <a:bodyPr wrap="square" lIns="90000" tIns="46800" rIns="90000" bIns="46800" rtlCol="0">
            <a:spAutoFit/>
          </a:bodyPr>
          <a:lstStyle/>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schemeClr val="tx1"/>
                </a:solidFill>
                <a:latin typeface="Helvetica" panose="020B0604020202020204" pitchFamily="34" charset="0"/>
                <a:cs typeface="Helvetica" panose="020B0604020202020204" pitchFamily="34" charset="0"/>
              </a:rPr>
              <a:t>Narrow your search results</a:t>
            </a:r>
          </a:p>
        </p:txBody>
      </p:sp>
      <p:sp>
        <p:nvSpPr>
          <p:cNvPr id="17" name="TextBox 16"/>
          <p:cNvSpPr txBox="1"/>
          <p:nvPr/>
        </p:nvSpPr>
        <p:spPr bwMode="auto">
          <a:xfrm>
            <a:off x="0" y="5943600"/>
            <a:ext cx="2362200" cy="586957"/>
          </a:xfrm>
          <a:prstGeom prst="rect">
            <a:avLst/>
          </a:prstGeom>
          <a:noFill/>
          <a:ln w="9525">
            <a:noFill/>
            <a:round/>
            <a:headEnd/>
            <a:tailEnd/>
          </a:ln>
          <a:effectLst/>
        </p:spPr>
        <p:txBody>
          <a:bodyPr wrap="square" lIns="90000" tIns="46800" rIns="90000" bIns="46800" rtlCol="0">
            <a:spAutoFit/>
          </a:bodyPr>
          <a:lstStyle/>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schemeClr val="tx1"/>
                </a:solidFill>
                <a:latin typeface="Helvetica" panose="020B0604020202020204" pitchFamily="34" charset="0"/>
                <a:cs typeface="Helvetica" panose="020B0604020202020204" pitchFamily="34" charset="0"/>
              </a:rPr>
              <a:t>Subject</a:t>
            </a:r>
          </a:p>
        </p:txBody>
      </p:sp>
      <p:pic>
        <p:nvPicPr>
          <p:cNvPr id="18" name="Picture 2"/>
          <p:cNvPicPr>
            <a:picLocks noChangeAspect="1" noChangeArrowheads="1"/>
          </p:cNvPicPr>
          <p:nvPr/>
        </p:nvPicPr>
        <p:blipFill>
          <a:blip r:embed="rId3" cstate="print"/>
          <a:srcRect l="14762" t="12190" r="14286" b="11619"/>
          <a:stretch>
            <a:fillRect/>
          </a:stretch>
        </p:blipFill>
        <p:spPr bwMode="auto">
          <a:xfrm>
            <a:off x="2438400" y="2496312"/>
            <a:ext cx="6244556" cy="4191029"/>
          </a:xfrm>
          <a:prstGeom prst="rect">
            <a:avLst/>
          </a:prstGeom>
          <a:noFill/>
          <a:ln w="9525">
            <a:noFill/>
            <a:miter lim="800000"/>
            <a:headEnd/>
            <a:tailEnd/>
          </a:ln>
        </p:spPr>
      </p:pic>
    </p:spTree>
    <p:extLst>
      <p:ext uri="{BB962C8B-B14F-4D97-AF65-F5344CB8AC3E}">
        <p14:creationId xmlns:p14="http://schemas.microsoft.com/office/powerpoint/2010/main" val="1813651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pic>
        <p:nvPicPr>
          <p:cNvPr id="9" name="Picture 2"/>
          <p:cNvPicPr>
            <a:picLocks noChangeAspect="1" noChangeArrowheads="1"/>
          </p:cNvPicPr>
          <p:nvPr/>
        </p:nvPicPr>
        <p:blipFill>
          <a:blip r:embed="rId3" cstate="print"/>
          <a:srcRect l="15238" t="21333" r="15238" b="24572"/>
          <a:stretch>
            <a:fillRect/>
          </a:stretch>
        </p:blipFill>
        <p:spPr bwMode="auto">
          <a:xfrm>
            <a:off x="204216" y="2676144"/>
            <a:ext cx="7231400" cy="3516614"/>
          </a:xfrm>
          <a:prstGeom prst="rect">
            <a:avLst/>
          </a:prstGeom>
          <a:noFill/>
          <a:ln w="9525">
            <a:noFill/>
            <a:miter lim="800000"/>
            <a:headEnd/>
            <a:tailEnd/>
          </a:ln>
        </p:spPr>
      </p:pic>
      <p:sp>
        <p:nvSpPr>
          <p:cNvPr id="10" name="Right Brace 9"/>
          <p:cNvSpPr/>
          <p:nvPr/>
        </p:nvSpPr>
        <p:spPr bwMode="auto">
          <a:xfrm>
            <a:off x="7367016" y="2980944"/>
            <a:ext cx="228600" cy="838200"/>
          </a:xfrm>
          <a:prstGeom prst="rightBrac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bwMode="auto">
          <a:xfrm>
            <a:off x="7290816" y="2980944"/>
            <a:ext cx="1752600" cy="799835"/>
          </a:xfrm>
          <a:prstGeom prst="rect">
            <a:avLst/>
          </a:prstGeom>
          <a:noFill/>
          <a:ln w="9525">
            <a:noFill/>
            <a:round/>
            <a:headEnd/>
            <a:tailEnd/>
          </a:ln>
          <a:effectLst/>
        </p:spPr>
        <p:txBody>
          <a:bodyPr wrap="square" lIns="90000" tIns="46800" rIns="90000" bIns="46800" rtlCol="0">
            <a:spAutoFit/>
          </a:bodyPr>
          <a:lstStyle/>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chemeClr val="tx1"/>
                </a:solidFill>
                <a:latin typeface="Arial" charset="0"/>
              </a:rPr>
              <a:t>Title</a:t>
            </a:r>
          </a:p>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chemeClr val="tx1"/>
                </a:solidFill>
                <a:latin typeface="Arial" charset="0"/>
              </a:rPr>
              <a:t>Meeting</a:t>
            </a:r>
          </a:p>
        </p:txBody>
      </p:sp>
      <p:sp>
        <p:nvSpPr>
          <p:cNvPr id="20" name="Oval 19"/>
          <p:cNvSpPr/>
          <p:nvPr/>
        </p:nvSpPr>
        <p:spPr bwMode="auto">
          <a:xfrm>
            <a:off x="1944914" y="3614056"/>
            <a:ext cx="1383502" cy="1195687"/>
          </a:xfrm>
          <a:prstGeom prst="ellipse">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TextBox 20"/>
          <p:cNvSpPr txBox="1"/>
          <p:nvPr/>
        </p:nvSpPr>
        <p:spPr bwMode="auto">
          <a:xfrm>
            <a:off x="3633216" y="5114544"/>
            <a:ext cx="2362200" cy="925511"/>
          </a:xfrm>
          <a:prstGeom prst="rect">
            <a:avLst/>
          </a:prstGeom>
          <a:noFill/>
          <a:ln w="9525">
            <a:noFill/>
            <a:round/>
            <a:headEnd/>
            <a:tailEnd/>
          </a:ln>
          <a:effectLst/>
        </p:spPr>
        <p:txBody>
          <a:bodyPr wrap="square" lIns="90000" tIns="46800" rIns="90000" bIns="46800" rtlCol="0">
            <a:spAutoFit/>
          </a:bodyPr>
          <a:lstStyle/>
          <a:p>
            <a:pPr marL="674370" eaLnBrk="1" hangingPunct="1">
              <a:spcBef>
                <a:spcPts val="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solidFill>
                  <a:schemeClr val="tx1"/>
                </a:solidFill>
                <a:latin typeface="Arial" charset="0"/>
              </a:rPr>
              <a:t>Click here to view resolution</a:t>
            </a:r>
          </a:p>
        </p:txBody>
      </p:sp>
      <p:sp>
        <p:nvSpPr>
          <p:cNvPr id="22" name="TextBox 21"/>
          <p:cNvSpPr txBox="1"/>
          <p:nvPr/>
        </p:nvSpPr>
        <p:spPr bwMode="auto">
          <a:xfrm>
            <a:off x="204216" y="2142744"/>
            <a:ext cx="4419600" cy="586957"/>
          </a:xfrm>
          <a:prstGeom prst="rect">
            <a:avLst/>
          </a:prstGeom>
          <a:noFill/>
          <a:ln w="9525">
            <a:noFill/>
            <a:round/>
            <a:headEnd/>
            <a:tailEnd/>
          </a:ln>
          <a:effectLst/>
        </p:spPr>
        <p:txBody>
          <a:bodyPr wrap="square" lIns="90000" tIns="46800" rIns="90000" bIns="46800" rtlCol="0">
            <a:spAutoFit/>
          </a:bodyPr>
          <a:lstStyle/>
          <a:p>
            <a:pPr marL="674370" indent="-273050" eaLnBrk="1" hangingPunct="1">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schemeClr val="tx1"/>
                </a:solidFill>
                <a:latin typeface="Arial" charset="0"/>
              </a:rPr>
              <a:t>View Resolutions</a:t>
            </a:r>
          </a:p>
        </p:txBody>
      </p:sp>
      <p:cxnSp>
        <p:nvCxnSpPr>
          <p:cNvPr id="23" name="Straight Arrow Connector 22"/>
          <p:cNvCxnSpPr/>
          <p:nvPr/>
        </p:nvCxnSpPr>
        <p:spPr bwMode="auto">
          <a:xfrm flipH="1" flipV="1">
            <a:off x="3248416" y="4733543"/>
            <a:ext cx="1143000" cy="609600"/>
          </a:xfrm>
          <a:prstGeom prst="straightConnector1">
            <a:avLst/>
          </a:prstGeom>
          <a:solidFill>
            <a:schemeClr val="accent1"/>
          </a:solidFill>
          <a:ln w="25400" cap="flat" cmpd="sng" algn="ctr">
            <a:solidFill>
              <a:schemeClr val="accent6">
                <a:lumMod val="50000"/>
              </a:schemeClr>
            </a:solidFill>
            <a:prstDash val="solid"/>
            <a:round/>
            <a:headEnd type="none" w="med" len="med"/>
            <a:tailEnd type="arrow"/>
          </a:ln>
          <a:effectLst/>
        </p:spPr>
      </p:cxnSp>
    </p:spTree>
    <p:extLst>
      <p:ext uri="{BB962C8B-B14F-4D97-AF65-F5344CB8AC3E}">
        <p14:creationId xmlns:p14="http://schemas.microsoft.com/office/powerpoint/2010/main" val="34690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whs\AppData\Local\Microsoft\Windows\Temporary Internet Files\Content.IE5\4TZUDI23\MC900431548[1].png"/>
          <p:cNvPicPr>
            <a:picLocks noChangeAspect="1" noChangeArrowheads="1"/>
          </p:cNvPicPr>
          <p:nvPr/>
        </p:nvPicPr>
        <p:blipFill>
          <a:blip r:embed="rId3" cstate="print"/>
          <a:srcRect/>
          <a:stretch>
            <a:fillRect/>
          </a:stretch>
        </p:blipFill>
        <p:spPr bwMode="auto">
          <a:xfrm rot="669508">
            <a:off x="5394279" y="3204771"/>
            <a:ext cx="3289102" cy="3289102"/>
          </a:xfrm>
          <a:prstGeom prst="rect">
            <a:avLst/>
          </a:prstGeom>
          <a:noFill/>
        </p:spPr>
      </p:pic>
      <p:sp>
        <p:nvSpPr>
          <p:cNvPr id="3" name="Subtitle 2"/>
          <p:cNvSpPr>
            <a:spLocks noGrp="1"/>
          </p:cNvSpPr>
          <p:nvPr>
            <p:ph type="subTitle" idx="1"/>
          </p:nvPr>
        </p:nvSpPr>
        <p:spPr>
          <a:xfrm>
            <a:off x="451738" y="2203658"/>
            <a:ext cx="4004904" cy="713943"/>
          </a:xfrm>
        </p:spPr>
        <p:txBody>
          <a:bodyPr>
            <a:normAutofit fontScale="92500" lnSpcReduction="20000"/>
          </a:bodyPr>
          <a:lstStyle/>
          <a:p>
            <a:r>
              <a:rPr lang="en-US" sz="5400" i="0" dirty="0"/>
              <a:t>Questions</a:t>
            </a:r>
          </a:p>
          <a:p>
            <a:endParaRPr lang="en-US" dirty="0"/>
          </a:p>
          <a:p>
            <a:endParaRPr lang="en-US" dirty="0"/>
          </a:p>
        </p:txBody>
      </p:sp>
      <p:sp>
        <p:nvSpPr>
          <p:cNvPr id="2" name="TextBox 1">
            <a:extLst>
              <a:ext uri="{FF2B5EF4-FFF2-40B4-BE49-F238E27FC236}">
                <a16:creationId xmlns:a16="http://schemas.microsoft.com/office/drawing/2014/main" id="{02ED1229-9F69-4A19-A38F-650C50E21313}"/>
              </a:ext>
            </a:extLst>
          </p:cNvPr>
          <p:cNvSpPr txBox="1"/>
          <p:nvPr/>
        </p:nvSpPr>
        <p:spPr>
          <a:xfrm>
            <a:off x="173449" y="5110972"/>
            <a:ext cx="3863442" cy="646331"/>
          </a:xfrm>
          <a:prstGeom prst="rect">
            <a:avLst/>
          </a:prstGeom>
          <a:noFill/>
        </p:spPr>
        <p:txBody>
          <a:bodyPr wrap="square" rtlCol="0">
            <a:spAutoFit/>
          </a:bodyPr>
          <a:lstStyle/>
          <a:p>
            <a:r>
              <a:rPr lang="en-US" dirty="0">
                <a:solidFill>
                  <a:schemeClr val="bg1"/>
                </a:solidFill>
                <a:latin typeface="+mj-lt"/>
              </a:rPr>
              <a:t>Library &amp; Museum Division</a:t>
            </a:r>
          </a:p>
          <a:p>
            <a:r>
              <a:rPr lang="en-US" dirty="0">
                <a:solidFill>
                  <a:schemeClr val="bg1"/>
                </a:solidFill>
                <a:latin typeface="+mj-lt"/>
              </a:rPr>
              <a:t>library@legion.org </a:t>
            </a:r>
          </a:p>
        </p:txBody>
      </p:sp>
    </p:spTree>
    <p:extLst>
      <p:ext uri="{BB962C8B-B14F-4D97-AF65-F5344CB8AC3E}">
        <p14:creationId xmlns:p14="http://schemas.microsoft.com/office/powerpoint/2010/main" val="213916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What is a Resolution?</a:t>
            </a:r>
          </a:p>
        </p:txBody>
      </p:sp>
      <p:sp>
        <p:nvSpPr>
          <p:cNvPr id="4" name="Content Placeholder 3"/>
          <p:cNvSpPr>
            <a:spLocks noGrp="1"/>
          </p:cNvSpPr>
          <p:nvPr>
            <p:ph idx="1"/>
          </p:nvPr>
        </p:nvSpPr>
        <p:spPr/>
        <p:txBody>
          <a:bodyPr vert="horz" lIns="91440" tIns="45720" rIns="91440" bIns="45720" rtlCol="0" anchor="t">
            <a:noAutofit/>
          </a:bodyPr>
          <a:lstStyle/>
          <a:p>
            <a:r>
              <a:rPr lang="en-US" sz="4000" dirty="0">
                <a:latin typeface="Helvetica"/>
                <a:cs typeface="Helvetica"/>
              </a:rPr>
              <a:t>A formal expression of opinion, will, or intent voted by an official body or assembled group</a:t>
            </a:r>
          </a:p>
          <a:p>
            <a:endParaRPr lang="en-US" sz="4000" dirty="0">
              <a:latin typeface="Helvetica"/>
              <a:cs typeface="Helvetica"/>
            </a:endParaRPr>
          </a:p>
          <a:p>
            <a:r>
              <a:rPr lang="en-US" sz="4000" dirty="0">
                <a:latin typeface="Helvetica"/>
                <a:cs typeface="Helvetica"/>
              </a:rPr>
              <a:t>The act of analyzing a complex notion into simpler ones</a:t>
            </a:r>
          </a:p>
          <a:p>
            <a:endParaRPr lang="en-US" dirty="0"/>
          </a:p>
          <a:p>
            <a:endParaRPr lang="en-US" dirty="0"/>
          </a:p>
        </p:txBody>
      </p:sp>
    </p:spTree>
    <p:extLst>
      <p:ext uri="{BB962C8B-B14F-4D97-AF65-F5344CB8AC3E}">
        <p14:creationId xmlns:p14="http://schemas.microsoft.com/office/powerpoint/2010/main" val="33103603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Who uses Resolutions?</a:t>
            </a:r>
          </a:p>
        </p:txBody>
      </p:sp>
      <p:sp>
        <p:nvSpPr>
          <p:cNvPr id="4" name="Content Placeholder 3"/>
          <p:cNvSpPr>
            <a:spLocks noGrp="1"/>
          </p:cNvSpPr>
          <p:nvPr>
            <p:ph idx="1"/>
          </p:nvPr>
        </p:nvSpPr>
        <p:spPr/>
        <p:txBody>
          <a:bodyPr vert="horz" lIns="91440" tIns="45720" rIns="91440" bIns="45720" rtlCol="0" anchor="t">
            <a:noAutofit/>
          </a:bodyPr>
          <a:lstStyle/>
          <a:p>
            <a:r>
              <a:rPr lang="en-US" sz="4000" dirty="0">
                <a:latin typeface="Helvetica"/>
                <a:cs typeface="Helvetica"/>
              </a:rPr>
              <a:t>U.S. Congress</a:t>
            </a:r>
          </a:p>
          <a:p>
            <a:r>
              <a:rPr lang="en-US" sz="4000" dirty="0">
                <a:latin typeface="Helvetica"/>
                <a:cs typeface="Helvetica"/>
              </a:rPr>
              <a:t>United Nations</a:t>
            </a:r>
          </a:p>
          <a:p>
            <a:r>
              <a:rPr lang="en-US" sz="4000" dirty="0">
                <a:latin typeface="Helvetica"/>
                <a:cs typeface="Helvetica"/>
              </a:rPr>
              <a:t>Local town councils</a:t>
            </a:r>
          </a:p>
          <a:p>
            <a:r>
              <a:rPr lang="en-US" sz="4000" dirty="0">
                <a:latin typeface="Helvetica"/>
                <a:cs typeface="Helvetica"/>
              </a:rPr>
              <a:t>Most professional bodies, such as associations, organizations, clubs</a:t>
            </a:r>
          </a:p>
          <a:p>
            <a:endParaRPr lang="en-US" dirty="0"/>
          </a:p>
          <a:p>
            <a:endParaRPr lang="en-US" dirty="0"/>
          </a:p>
        </p:txBody>
      </p:sp>
    </p:spTree>
    <p:extLst>
      <p:ext uri="{BB962C8B-B14F-4D97-AF65-F5344CB8AC3E}">
        <p14:creationId xmlns:p14="http://schemas.microsoft.com/office/powerpoint/2010/main" val="242556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Resolutions at all Levels</a:t>
            </a:r>
          </a:p>
        </p:txBody>
      </p:sp>
      <p:sp>
        <p:nvSpPr>
          <p:cNvPr id="4" name="Content Placeholder 3"/>
          <p:cNvSpPr>
            <a:spLocks noGrp="1"/>
          </p:cNvSpPr>
          <p:nvPr>
            <p:ph idx="1"/>
          </p:nvPr>
        </p:nvSpPr>
        <p:spPr/>
        <p:txBody>
          <a:bodyPr vert="horz" lIns="91440" tIns="45720" rIns="91440" bIns="45720" rtlCol="0" anchor="t">
            <a:noAutofit/>
          </a:bodyPr>
          <a:lstStyle/>
          <a:p>
            <a:r>
              <a:rPr lang="en-US" sz="3200" dirty="0">
                <a:latin typeface="Helvetica"/>
                <a:cs typeface="Helvetica"/>
              </a:rPr>
              <a:t>Legionnaire submits resolution to post</a:t>
            </a:r>
          </a:p>
          <a:p>
            <a:r>
              <a:rPr lang="en-US" sz="3200" dirty="0">
                <a:latin typeface="Helvetica"/>
                <a:cs typeface="Helvetica"/>
              </a:rPr>
              <a:t>Post submits to one of the following</a:t>
            </a:r>
          </a:p>
          <a:p>
            <a:pPr lvl="1"/>
            <a:r>
              <a:rPr lang="en-US" sz="2800" dirty="0">
                <a:latin typeface="Helvetica"/>
                <a:cs typeface="Helvetica"/>
              </a:rPr>
              <a:t>District</a:t>
            </a:r>
          </a:p>
          <a:p>
            <a:pPr lvl="1"/>
            <a:r>
              <a:rPr lang="en-US" sz="2800" dirty="0">
                <a:latin typeface="Helvetica"/>
                <a:cs typeface="Helvetica"/>
              </a:rPr>
              <a:t>County</a:t>
            </a:r>
          </a:p>
          <a:p>
            <a:pPr lvl="1"/>
            <a:r>
              <a:rPr lang="en-US" sz="2800" dirty="0">
                <a:latin typeface="Helvetica"/>
                <a:cs typeface="Helvetica"/>
              </a:rPr>
              <a:t>Department</a:t>
            </a:r>
          </a:p>
          <a:p>
            <a:r>
              <a:rPr lang="en-US" sz="3200" dirty="0">
                <a:latin typeface="Helvetica"/>
                <a:cs typeface="Helvetica"/>
              </a:rPr>
              <a:t>Department submits to National</a:t>
            </a:r>
          </a:p>
          <a:p>
            <a:r>
              <a:rPr lang="en-US" sz="3200" dirty="0">
                <a:latin typeface="Helvetica"/>
                <a:cs typeface="Helvetica"/>
              </a:rPr>
              <a:t>National Commissions and Committees</a:t>
            </a:r>
          </a:p>
          <a:p>
            <a:endParaRPr lang="en-US" dirty="0"/>
          </a:p>
          <a:p>
            <a:endParaRPr lang="en-US" dirty="0"/>
          </a:p>
        </p:txBody>
      </p:sp>
    </p:spTree>
    <p:extLst>
      <p:ext uri="{BB962C8B-B14F-4D97-AF65-F5344CB8AC3E}">
        <p14:creationId xmlns:p14="http://schemas.microsoft.com/office/powerpoint/2010/main" val="7700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Types of Resolutions</a:t>
            </a:r>
          </a:p>
        </p:txBody>
      </p:sp>
      <p:sp>
        <p:nvSpPr>
          <p:cNvPr id="4" name="Content Placeholder 3"/>
          <p:cNvSpPr>
            <a:spLocks noGrp="1"/>
          </p:cNvSpPr>
          <p:nvPr>
            <p:ph idx="1"/>
          </p:nvPr>
        </p:nvSpPr>
        <p:spPr/>
        <p:txBody>
          <a:bodyPr vert="horz" lIns="91440" tIns="45720" rIns="91440" bIns="45720" rtlCol="0" anchor="t">
            <a:noAutofit/>
          </a:bodyPr>
          <a:lstStyle/>
          <a:p>
            <a:r>
              <a:rPr lang="en-US" sz="3200" dirty="0">
                <a:latin typeface="Helvetica" panose="020B0604020202020204" pitchFamily="34" charset="0"/>
                <a:cs typeface="Helvetica" panose="020B0604020202020204" pitchFamily="34" charset="0"/>
              </a:rPr>
              <a:t>Statement of position on veteran issues</a:t>
            </a:r>
          </a:p>
          <a:p>
            <a:r>
              <a:rPr lang="en-US" sz="3200" dirty="0">
                <a:latin typeface="Helvetica" panose="020B0604020202020204" pitchFamily="34" charset="0"/>
                <a:cs typeface="Helvetica" panose="020B0604020202020204" pitchFamily="34" charset="0"/>
              </a:rPr>
              <a:t>Create and support an organization’s programs </a:t>
            </a:r>
          </a:p>
          <a:p>
            <a:r>
              <a:rPr lang="en-US" sz="3200" dirty="0">
                <a:latin typeface="Helvetica" panose="020B0604020202020204" pitchFamily="34" charset="0"/>
                <a:cs typeface="Helvetica" panose="020B0604020202020204" pitchFamily="34" charset="0"/>
              </a:rPr>
              <a:t>Authorize change within the organization</a:t>
            </a:r>
          </a:p>
          <a:p>
            <a:r>
              <a:rPr lang="en-US" sz="3200" dirty="0">
                <a:latin typeface="Helvetica" panose="020B0604020202020204" pitchFamily="34" charset="0"/>
                <a:cs typeface="Helvetica" panose="020B0604020202020204" pitchFamily="34" charset="0"/>
              </a:rPr>
              <a:t>Statement of recognition of an individual or organization</a:t>
            </a:r>
            <a:endParaRPr lang="en-US" sz="2800" dirty="0">
              <a:latin typeface="Helvetica" panose="020B0604020202020204" pitchFamily="34" charset="0"/>
              <a:cs typeface="Helvetica" panose="020B0604020202020204" pitchFamily="34" charset="0"/>
            </a:endParaRPr>
          </a:p>
          <a:p>
            <a:endParaRPr lang="en-US" dirty="0"/>
          </a:p>
        </p:txBody>
      </p:sp>
    </p:spTree>
    <p:extLst>
      <p:ext uri="{BB962C8B-B14F-4D97-AF65-F5344CB8AC3E}">
        <p14:creationId xmlns:p14="http://schemas.microsoft.com/office/powerpoint/2010/main" val="69078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Common Resolution Actions</a:t>
            </a:r>
          </a:p>
        </p:txBody>
      </p:sp>
      <p:sp>
        <p:nvSpPr>
          <p:cNvPr id="4" name="Content Placeholder 3"/>
          <p:cNvSpPr>
            <a:spLocks noGrp="1"/>
          </p:cNvSpPr>
          <p:nvPr>
            <p:ph idx="1"/>
          </p:nvPr>
        </p:nvSpPr>
        <p:spPr/>
        <p:txBody>
          <a:bodyPr vert="horz" lIns="91440" tIns="45720" rIns="91440" bIns="45720" rtlCol="0" anchor="t">
            <a:noAutofit/>
          </a:bodyPr>
          <a:lstStyle/>
          <a:p>
            <a:r>
              <a:rPr lang="en-US" sz="2800" dirty="0">
                <a:latin typeface="Helvetica" panose="020B0604020202020204" pitchFamily="34" charset="0"/>
                <a:cs typeface="Helvetica" panose="020B0604020202020204" pitchFamily="34" charset="0"/>
              </a:rPr>
              <a:t>Approved</a:t>
            </a:r>
          </a:p>
          <a:p>
            <a:r>
              <a:rPr lang="en-US" sz="2800" dirty="0">
                <a:latin typeface="Helvetica" panose="020B0604020202020204" pitchFamily="34" charset="0"/>
                <a:cs typeface="Helvetica" panose="020B0604020202020204" pitchFamily="34" charset="0"/>
              </a:rPr>
              <a:t>Rejected</a:t>
            </a:r>
          </a:p>
          <a:p>
            <a:r>
              <a:rPr lang="en-US" sz="2800" dirty="0">
                <a:latin typeface="Helvetica" panose="020B0604020202020204" pitchFamily="34" charset="0"/>
                <a:cs typeface="Helvetica" panose="020B0604020202020204" pitchFamily="34" charset="0"/>
              </a:rPr>
              <a:t>Consolidated</a:t>
            </a:r>
          </a:p>
          <a:p>
            <a:r>
              <a:rPr lang="en-US" sz="2800" dirty="0">
                <a:latin typeface="Helvetica" panose="020B0604020202020204" pitchFamily="34" charset="0"/>
                <a:cs typeface="Helvetica" panose="020B0604020202020204" pitchFamily="34" charset="0"/>
              </a:rPr>
              <a:t>Referred</a:t>
            </a:r>
          </a:p>
          <a:p>
            <a:r>
              <a:rPr lang="en-US" sz="2800" dirty="0">
                <a:latin typeface="Helvetica" panose="020B0604020202020204" pitchFamily="34" charset="0"/>
                <a:cs typeface="Helvetica" panose="020B0604020202020204" pitchFamily="34" charset="0"/>
              </a:rPr>
              <a:t>Held for Study</a:t>
            </a:r>
          </a:p>
          <a:p>
            <a:r>
              <a:rPr lang="en-US" sz="2800" dirty="0">
                <a:latin typeface="Helvetica" panose="020B0604020202020204" pitchFamily="34" charset="0"/>
                <a:cs typeface="Helvetica" panose="020B0604020202020204" pitchFamily="34" charset="0"/>
              </a:rPr>
              <a:t>Received and Recorded</a:t>
            </a:r>
          </a:p>
          <a:p>
            <a:r>
              <a:rPr lang="en-US" sz="2800" dirty="0">
                <a:latin typeface="Helvetica" panose="020B0604020202020204" pitchFamily="34" charset="0"/>
                <a:cs typeface="Helvetica" panose="020B0604020202020204" pitchFamily="34" charset="0"/>
              </a:rPr>
              <a:t>Disposed of Administratively</a:t>
            </a:r>
          </a:p>
          <a:p>
            <a:r>
              <a:rPr lang="en-US" sz="2800" dirty="0">
                <a:latin typeface="Helvetica" panose="020B0604020202020204" pitchFamily="34" charset="0"/>
                <a:cs typeface="Helvetica" panose="020B0604020202020204" pitchFamily="34" charset="0"/>
              </a:rPr>
              <a:t>Tabled</a:t>
            </a:r>
          </a:p>
          <a:p>
            <a:endParaRPr lang="en-US" dirty="0"/>
          </a:p>
        </p:txBody>
      </p:sp>
    </p:spTree>
    <p:extLst>
      <p:ext uri="{BB962C8B-B14F-4D97-AF65-F5344CB8AC3E}">
        <p14:creationId xmlns:p14="http://schemas.microsoft.com/office/powerpoint/2010/main" val="414532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Factors to consider when writing</a:t>
            </a:r>
          </a:p>
          <a:p>
            <a:r>
              <a:rPr lang="en-US" sz="2800" dirty="0">
                <a:latin typeface="Helvetica" panose="020B0604020202020204" pitchFamily="34" charset="0"/>
                <a:cs typeface="Helvetica" panose="020B0604020202020204" pitchFamily="34" charset="0"/>
              </a:rPr>
              <a:t>Is it politically sensitive?</a:t>
            </a:r>
          </a:p>
          <a:p>
            <a:r>
              <a:rPr lang="en-US" sz="2800" dirty="0">
                <a:latin typeface="Helvetica" panose="020B0604020202020204" pitchFamily="34" charset="0"/>
                <a:cs typeface="Helvetica" panose="020B0604020202020204" pitchFamily="34" charset="0"/>
              </a:rPr>
              <a:t>Is a specific person, business, organization harmed?</a:t>
            </a:r>
          </a:p>
          <a:p>
            <a:r>
              <a:rPr lang="en-US" sz="2800" dirty="0">
                <a:latin typeface="Helvetica" panose="020B0604020202020204" pitchFamily="34" charset="0"/>
                <a:cs typeface="Helvetica" panose="020B0604020202020204" pitchFamily="34" charset="0"/>
              </a:rPr>
              <a:t>Can intent be realistically attained?</a:t>
            </a:r>
          </a:p>
          <a:p>
            <a:r>
              <a:rPr lang="en-US" sz="2800" dirty="0">
                <a:latin typeface="Helvetica" panose="020B0604020202020204" pitchFamily="34" charset="0"/>
                <a:cs typeface="Helvetica" panose="020B0604020202020204" pitchFamily="34" charset="0"/>
              </a:rPr>
              <a:t>Written in the proper format?</a:t>
            </a:r>
            <a:endParaRPr lang="en-US" dirty="0"/>
          </a:p>
        </p:txBody>
      </p:sp>
    </p:spTree>
    <p:extLst>
      <p:ext uri="{BB962C8B-B14F-4D97-AF65-F5344CB8AC3E}">
        <p14:creationId xmlns:p14="http://schemas.microsoft.com/office/powerpoint/2010/main" val="338692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1267570"/>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Parts of a Resolution</a:t>
            </a:r>
          </a:p>
          <a:p>
            <a:r>
              <a:rPr lang="en-US" sz="2800" b="1" dirty="0">
                <a:latin typeface="Helvetica" panose="020B0604020202020204" pitchFamily="34" charset="0"/>
                <a:cs typeface="Helvetica" panose="020B0604020202020204" pitchFamily="34" charset="0"/>
              </a:rPr>
              <a:t>Preamble</a:t>
            </a:r>
            <a:r>
              <a:rPr lang="en-US" sz="2800" dirty="0">
                <a:latin typeface="Helvetica" panose="020B0604020202020204" pitchFamily="34" charset="0"/>
                <a:cs typeface="Helvetica" panose="020B0604020202020204" pitchFamily="34" charset="0"/>
              </a:rPr>
              <a:t> (the ‘Whereas’ clause)</a:t>
            </a:r>
          </a:p>
          <a:p>
            <a:pPr lvl="2"/>
            <a:r>
              <a:rPr lang="en-US" sz="2000" dirty="0">
                <a:latin typeface="Helvetica" panose="020B0604020202020204" pitchFamily="34" charset="0"/>
                <a:cs typeface="Helvetica" panose="020B0604020202020204" pitchFamily="34" charset="0"/>
              </a:rPr>
              <a:t>One or more clauses, each being a </a:t>
            </a:r>
            <a:r>
              <a:rPr lang="en-US" sz="2000" u="sng" dirty="0">
                <a:latin typeface="Helvetica" panose="020B0604020202020204" pitchFamily="34" charset="0"/>
                <a:cs typeface="Helvetica" panose="020B0604020202020204" pitchFamily="34" charset="0"/>
              </a:rPr>
              <a:t>statement of fact</a:t>
            </a:r>
            <a:r>
              <a:rPr lang="en-US" sz="2000" dirty="0">
                <a:latin typeface="Helvetica" panose="020B0604020202020204" pitchFamily="34" charset="0"/>
                <a:cs typeface="Helvetica" panose="020B0604020202020204" pitchFamily="34" charset="0"/>
              </a:rPr>
              <a:t> logically related to the intent of the resolution</a:t>
            </a:r>
          </a:p>
          <a:p>
            <a:r>
              <a:rPr lang="en-US" sz="2800" b="1" dirty="0">
                <a:latin typeface="Helvetica" panose="020B0604020202020204" pitchFamily="34" charset="0"/>
                <a:cs typeface="Helvetica" panose="020B0604020202020204" pitchFamily="34" charset="0"/>
              </a:rPr>
              <a:t>Resolve Clause</a:t>
            </a:r>
          </a:p>
          <a:p>
            <a:pPr lvl="2"/>
            <a:r>
              <a:rPr lang="en-US" sz="2000" dirty="0">
                <a:latin typeface="Helvetica" panose="020B0604020202020204" pitchFamily="34" charset="0"/>
                <a:cs typeface="Helvetica" panose="020B0604020202020204" pitchFamily="34" charset="0"/>
              </a:rPr>
              <a:t>Defines the solution, policy, or action in very clear and concise terms</a:t>
            </a:r>
          </a:p>
        </p:txBody>
      </p:sp>
    </p:spTree>
    <p:extLst>
      <p:ext uri="{BB962C8B-B14F-4D97-AF65-F5344CB8AC3E}">
        <p14:creationId xmlns:p14="http://schemas.microsoft.com/office/powerpoint/2010/main" val="4086788173"/>
      </p:ext>
    </p:extLst>
  </p:cSld>
  <p:clrMapOvr>
    <a:masterClrMapping/>
  </p:clrMapOvr>
</p:sld>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D4FF57A77ABE49AB3AABE19CA94E43" ma:contentTypeVersion="12" ma:contentTypeDescription="Create a new document." ma:contentTypeScope="" ma:versionID="b2d7e50b2b77c079ddb3e5e53aba8e8b">
  <xsd:schema xmlns:xsd="http://www.w3.org/2001/XMLSchema" xmlns:xs="http://www.w3.org/2001/XMLSchema" xmlns:p="http://schemas.microsoft.com/office/2006/metadata/properties" xmlns:ns2="abd488d1-1616-4939-b69e-bf8f5173aa4d" xmlns:ns3="51c1a543-db6e-4305-b86d-dca4a459942a" targetNamespace="http://schemas.microsoft.com/office/2006/metadata/properties" ma:root="true" ma:fieldsID="49e1bcc911d7d28ec3e65fb5468344bd" ns2:_="" ns3:_="">
    <xsd:import namespace="abd488d1-1616-4939-b69e-bf8f5173aa4d"/>
    <xsd:import namespace="51c1a543-db6e-4305-b86d-dca4a45994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488d1-1616-4939-b69e-bf8f5173a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1a543-db6e-4305-b86d-dca4a459942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08CD9D-2D96-460E-890C-C6056AAAF02D}"/>
</file>

<file path=customXml/itemProps2.xml><?xml version="1.0" encoding="utf-8"?>
<ds:datastoreItem xmlns:ds="http://schemas.openxmlformats.org/officeDocument/2006/customXml" ds:itemID="{C540615B-1D2B-4419-B682-39621D91AEB4}">
  <ds:schemaRefs>
    <ds:schemaRef ds:uri="abd488d1-1616-4939-b69e-bf8f5173aa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328EFE5-0ED3-427F-8BAC-18CEE2CB1F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680</TotalTime>
  <Words>1591</Words>
  <Application>Microsoft Office PowerPoint</Application>
  <PresentationFormat>On-screen Show (4:3)</PresentationFormat>
  <Paragraphs>211</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Apple Symbols</vt:lpstr>
      <vt:lpstr>Arial</vt:lpstr>
      <vt:lpstr>AvenirNextLTPro-Medium</vt:lpstr>
      <vt:lpstr>Calibri</vt:lpstr>
      <vt:lpstr>Consolas</vt:lpstr>
      <vt:lpstr>Helvetica</vt:lpstr>
      <vt:lpstr>Times New Roman</vt:lpstr>
      <vt:lpstr>Trebuchet MS</vt:lpstr>
      <vt:lpstr>Wingdings</vt:lpstr>
      <vt:lpstr>Legion-0513</vt:lpstr>
      <vt:lpstr>Creation of Resolutions</vt:lpstr>
      <vt:lpstr>Key Topics</vt:lpstr>
      <vt:lpstr>What is a Resolution?</vt:lpstr>
      <vt:lpstr>Who uses Resolutions?</vt:lpstr>
      <vt:lpstr>Resolutions at all Levels</vt:lpstr>
      <vt:lpstr>Types of Resolutions</vt:lpstr>
      <vt:lpstr>Common Resolution Actions</vt:lpstr>
      <vt:lpstr>Resolution Writing</vt:lpstr>
      <vt:lpstr>Resolution Writing</vt:lpstr>
      <vt:lpstr>Resolution Writing</vt:lpstr>
      <vt:lpstr>Resolution Writing</vt:lpstr>
      <vt:lpstr>Resolution Writing</vt:lpstr>
      <vt:lpstr>Resolution Writing</vt:lpstr>
      <vt:lpstr>Resolution Writing</vt:lpstr>
      <vt:lpstr>Resolution Writing</vt:lpstr>
      <vt:lpstr>Resolution Writing</vt:lpstr>
      <vt:lpstr>Resolution Writing</vt:lpstr>
      <vt:lpstr>What Not To Do</vt:lpstr>
      <vt:lpstr>Resolution Writing</vt:lpstr>
      <vt:lpstr>PowerPoint Presentation</vt:lpstr>
      <vt:lpstr>Digital Archive</vt:lpstr>
      <vt:lpstr>PowerPoint Presentation</vt:lpstr>
      <vt:lpstr>Digital Archive</vt:lpstr>
      <vt:lpstr>Digital Archive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Emery, Michele A.</cp:lastModifiedBy>
  <cp:revision>47</cp:revision>
  <dcterms:created xsi:type="dcterms:W3CDTF">2020-11-25T00:19:48Z</dcterms:created>
  <dcterms:modified xsi:type="dcterms:W3CDTF">2021-10-27T13:26:42Z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0x01010083D4FF57A77ABE49AB3AABE19CA94E43</vt:lpwstr>
  </property>
</Properties>
</file>