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308" r:id="rId5"/>
    <p:sldId id="299" r:id="rId6"/>
    <p:sldId id="292" r:id="rId7"/>
    <p:sldId id="315" r:id="rId8"/>
    <p:sldId id="314" r:id="rId9"/>
    <p:sldId id="300" r:id="rId10"/>
    <p:sldId id="301" r:id="rId11"/>
    <p:sldId id="321" r:id="rId12"/>
    <p:sldId id="319" r:id="rId13"/>
    <p:sldId id="294" r:id="rId14"/>
    <p:sldId id="317" r:id="rId15"/>
    <p:sldId id="295" r:id="rId16"/>
    <p:sldId id="320" r:id="rId17"/>
    <p:sldId id="318" r:id="rId18"/>
    <p:sldId id="298"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skirk, Bradley A." initials="BBA" lastIdx="0" clrIdx="0">
    <p:extLst>
      <p:ext uri="{19B8F6BF-5375-455C-9EA6-DF929625EA0E}">
        <p15:presenceInfo xmlns:p15="http://schemas.microsoft.com/office/powerpoint/2012/main" userId="S-1-5-21-249844496-1560900756-1847928074-200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E36C7-1CF1-714C-A458-68C21128E453}" v="459" dt="2020-12-10T18:04:32.399"/>
    <p1510:client id="{C098589D-43F1-40C8-A328-E1902BD88378}" v="4" dt="2020-12-10T17:19:52.761"/>
    <p1510:client id="{D0EEA78B-11FF-4BFB-92F2-3F59D9B2748E}" v="185" dt="2020-12-10T19:04:50.939"/>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ry, Michele A." userId="S::memery@legion.org::6b95d53a-4338-4f34-ae9a-44e6a623816f" providerId="AD" clId="Web-{E1F123D1-038A-445D-8B5C-8A3C381CD98A}"/>
    <pc:docChg chg="addSld modSld">
      <pc:chgData name="Emery, Michele A." userId="S::memery@legion.org::6b95d53a-4338-4f34-ae9a-44e6a623816f" providerId="AD" clId="Web-{E1F123D1-038A-445D-8B5C-8A3C381CD98A}" dt="2020-06-23T15:10:59.073" v="52" actId="1076"/>
      <pc:docMkLst>
        <pc:docMk/>
      </pc:docMkLst>
      <pc:sldChg chg="addSp delSp modSp new">
        <pc:chgData name="Emery, Michele A." userId="S::memery@legion.org::6b95d53a-4338-4f34-ae9a-44e6a623816f" providerId="AD" clId="Web-{E1F123D1-038A-445D-8B5C-8A3C381CD98A}" dt="2020-06-23T15:10:59.073" v="52" actId="1076"/>
        <pc:sldMkLst>
          <pc:docMk/>
          <pc:sldMk cId="608134387" sldId="343"/>
        </pc:sldMkLst>
        <pc:spChg chg="add mod">
          <ac:chgData name="Emery, Michele A." userId="S::memery@legion.org::6b95d53a-4338-4f34-ae9a-44e6a623816f" providerId="AD" clId="Web-{E1F123D1-038A-445D-8B5C-8A3C381CD98A}" dt="2020-06-23T15:10:11.901" v="48" actId="688"/>
          <ac:spMkLst>
            <pc:docMk/>
            <pc:sldMk cId="608134387" sldId="343"/>
            <ac:spMk id="5" creationId="{B8911CC2-EDFD-42F8-B37A-4ACEEC5421E3}"/>
          </ac:spMkLst>
        </pc:spChg>
        <pc:spChg chg="add mod">
          <ac:chgData name="Emery, Michele A." userId="S::memery@legion.org::6b95d53a-4338-4f34-ae9a-44e6a623816f" providerId="AD" clId="Web-{E1F123D1-038A-445D-8B5C-8A3C381CD98A}" dt="2020-06-23T15:10:59.073" v="52" actId="1076"/>
          <ac:spMkLst>
            <pc:docMk/>
            <pc:sldMk cId="608134387" sldId="343"/>
            <ac:spMk id="6" creationId="{A8DE8E83-C2C2-41CB-94BD-30AF40398FB1}"/>
          </ac:spMkLst>
        </pc:spChg>
        <pc:picChg chg="add del mod">
          <ac:chgData name="Emery, Michele A." userId="S::memery@legion.org::6b95d53a-4338-4f34-ae9a-44e6a623816f" providerId="AD" clId="Web-{E1F123D1-038A-445D-8B5C-8A3C381CD98A}" dt="2020-06-23T15:07:19.572" v="2"/>
          <ac:picMkLst>
            <pc:docMk/>
            <pc:sldMk cId="608134387" sldId="343"/>
            <ac:picMk id="2" creationId="{F4DE066E-C609-471A-AA61-A42BB65918B8}"/>
          </ac:picMkLst>
        </pc:picChg>
        <pc:picChg chg="add del mod">
          <ac:chgData name="Emery, Michele A." userId="S::memery@legion.org::6b95d53a-4338-4f34-ae9a-44e6a623816f" providerId="AD" clId="Web-{E1F123D1-038A-445D-8B5C-8A3C381CD98A}" dt="2020-06-23T15:08:19.166" v="4"/>
          <ac:picMkLst>
            <pc:docMk/>
            <pc:sldMk cId="608134387" sldId="343"/>
            <ac:picMk id="3" creationId="{0DBD0352-2A12-4703-8C3A-CA9315B6140A}"/>
          </ac:picMkLst>
        </pc:picChg>
        <pc:picChg chg="add mod">
          <ac:chgData name="Emery, Michele A." userId="S::memery@legion.org::6b95d53a-4338-4f34-ae9a-44e6a623816f" providerId="AD" clId="Web-{E1F123D1-038A-445D-8B5C-8A3C381CD98A}" dt="2020-06-23T15:09:27.073" v="7" actId="1076"/>
          <ac:picMkLst>
            <pc:docMk/>
            <pc:sldMk cId="608134387" sldId="343"/>
            <ac:picMk id="4" creationId="{4CA47ACE-A84A-4414-AC42-66B7478245C8}"/>
          </ac:picMkLst>
        </pc:picChg>
      </pc:sldChg>
    </pc:docChg>
  </pc:docChgLst>
  <pc:docChgLst>
    <pc:chgData name="Soria, Holly K." userId="S::hsoria@legion.org::a328c6db-1469-4229-af6f-0b4c65ffb360" providerId="AD" clId="Web-{C098589D-43F1-40C8-A328-E1902BD88378}"/>
    <pc:docChg chg="modSld">
      <pc:chgData name="Soria, Holly K." userId="S::hsoria@legion.org::a328c6db-1469-4229-af6f-0b4c65ffb360" providerId="AD" clId="Web-{C098589D-43F1-40C8-A328-E1902BD88378}" dt="2020-12-10T17:19:52.761" v="3" actId="14100"/>
      <pc:docMkLst>
        <pc:docMk/>
      </pc:docMkLst>
      <pc:sldChg chg="modSp">
        <pc:chgData name="Soria, Holly K." userId="S::hsoria@legion.org::a328c6db-1469-4229-af6f-0b4c65ffb360" providerId="AD" clId="Web-{C098589D-43F1-40C8-A328-E1902BD88378}" dt="2020-12-10T17:19:52.761" v="3" actId="14100"/>
        <pc:sldMkLst>
          <pc:docMk/>
          <pc:sldMk cId="0" sldId="308"/>
        </pc:sldMkLst>
        <pc:spChg chg="mod">
          <ac:chgData name="Soria, Holly K." userId="S::hsoria@legion.org::a328c6db-1469-4229-af6f-0b4c65ffb360" providerId="AD" clId="Web-{C098589D-43F1-40C8-A328-E1902BD88378}" dt="2020-12-10T17:19:52.761" v="3" actId="14100"/>
          <ac:spMkLst>
            <pc:docMk/>
            <pc:sldMk cId="0" sldId="308"/>
            <ac:spMk id="23554" creationId="{7004DDE3-60AF-4EEB-A98F-E2217BE226A2}"/>
          </ac:spMkLst>
        </pc:spChg>
      </pc:sldChg>
    </pc:docChg>
  </pc:docChgLst>
  <pc:docChgLst>
    <pc:chgData name="Stoffer, R. Jeffrey" userId="S::jstoffer@legion.org::19756dc9-2c08-4948-adc3-971804ec97e9" providerId="AD" clId="Web-{D0EEA78B-11FF-4BFB-92F2-3F59D9B2748E}"/>
    <pc:docChg chg="modSld">
      <pc:chgData name="Stoffer, R. Jeffrey" userId="S::jstoffer@legion.org::19756dc9-2c08-4948-adc3-971804ec97e9" providerId="AD" clId="Web-{D0EEA78B-11FF-4BFB-92F2-3F59D9B2748E}" dt="2020-12-10T19:04:50.939" v="182" actId="20577"/>
      <pc:docMkLst>
        <pc:docMk/>
      </pc:docMkLst>
      <pc:sldChg chg="modSp">
        <pc:chgData name="Stoffer, R. Jeffrey" userId="S::jstoffer@legion.org::19756dc9-2c08-4948-adc3-971804ec97e9" providerId="AD" clId="Web-{D0EEA78B-11FF-4BFB-92F2-3F59D9B2748E}" dt="2020-12-10T18:51:22.814" v="14" actId="20577"/>
        <pc:sldMkLst>
          <pc:docMk/>
          <pc:sldMk cId="0" sldId="292"/>
        </pc:sldMkLst>
        <pc:spChg chg="mod">
          <ac:chgData name="Stoffer, R. Jeffrey" userId="S::jstoffer@legion.org::19756dc9-2c08-4948-adc3-971804ec97e9" providerId="AD" clId="Web-{D0EEA78B-11FF-4BFB-92F2-3F59D9B2748E}" dt="2020-12-10T18:51:22.814" v="14" actId="20577"/>
          <ac:spMkLst>
            <pc:docMk/>
            <pc:sldMk cId="0" sldId="292"/>
            <ac:spMk id="26627" creationId="{70F1DBCA-BBC1-47A5-B0FB-9B9624C8207C}"/>
          </ac:spMkLst>
        </pc:spChg>
      </pc:sldChg>
      <pc:sldChg chg="modSp">
        <pc:chgData name="Stoffer, R. Jeffrey" userId="S::jstoffer@legion.org::19756dc9-2c08-4948-adc3-971804ec97e9" providerId="AD" clId="Web-{D0EEA78B-11FF-4BFB-92F2-3F59D9B2748E}" dt="2020-12-10T19:00:42.378" v="123" actId="20577"/>
        <pc:sldMkLst>
          <pc:docMk/>
          <pc:sldMk cId="0" sldId="295"/>
        </pc:sldMkLst>
        <pc:spChg chg="mod">
          <ac:chgData name="Stoffer, R. Jeffrey" userId="S::jstoffer@legion.org::19756dc9-2c08-4948-adc3-971804ec97e9" providerId="AD" clId="Web-{D0EEA78B-11FF-4BFB-92F2-3F59D9B2748E}" dt="2020-12-10T19:00:42.378" v="123" actId="20577"/>
          <ac:spMkLst>
            <pc:docMk/>
            <pc:sldMk cId="0" sldId="295"/>
            <ac:spMk id="35843" creationId="{4EFC627F-1390-4FCA-8C21-21DC9AE92B6E}"/>
          </ac:spMkLst>
        </pc:spChg>
      </pc:sldChg>
      <pc:sldChg chg="modSp">
        <pc:chgData name="Stoffer, R. Jeffrey" userId="S::jstoffer@legion.org::19756dc9-2c08-4948-adc3-971804ec97e9" providerId="AD" clId="Web-{D0EEA78B-11FF-4BFB-92F2-3F59D9B2748E}" dt="2020-12-10T18:50:36.608" v="10" actId="20577"/>
        <pc:sldMkLst>
          <pc:docMk/>
          <pc:sldMk cId="0" sldId="299"/>
        </pc:sldMkLst>
        <pc:spChg chg="mod">
          <ac:chgData name="Stoffer, R. Jeffrey" userId="S::jstoffer@legion.org::19756dc9-2c08-4948-adc3-971804ec97e9" providerId="AD" clId="Web-{D0EEA78B-11FF-4BFB-92F2-3F59D9B2748E}" dt="2020-12-10T18:50:36.608" v="10" actId="20577"/>
          <ac:spMkLst>
            <pc:docMk/>
            <pc:sldMk cId="0" sldId="299"/>
            <ac:spMk id="5" creationId="{5CDFF33B-3655-47F2-B5DB-91359988A2FF}"/>
          </ac:spMkLst>
        </pc:spChg>
      </pc:sldChg>
      <pc:sldChg chg="modSp">
        <pc:chgData name="Stoffer, R. Jeffrey" userId="S::jstoffer@legion.org::19756dc9-2c08-4948-adc3-971804ec97e9" providerId="AD" clId="Web-{D0EEA78B-11FF-4BFB-92F2-3F59D9B2748E}" dt="2020-12-10T18:54:01.807" v="43" actId="20577"/>
        <pc:sldMkLst>
          <pc:docMk/>
          <pc:sldMk cId="0" sldId="300"/>
        </pc:sldMkLst>
        <pc:spChg chg="mod">
          <ac:chgData name="Stoffer, R. Jeffrey" userId="S::jstoffer@legion.org::19756dc9-2c08-4948-adc3-971804ec97e9" providerId="AD" clId="Web-{D0EEA78B-11FF-4BFB-92F2-3F59D9B2748E}" dt="2020-12-10T18:54:01.807" v="43" actId="20577"/>
          <ac:spMkLst>
            <pc:docMk/>
            <pc:sldMk cId="0" sldId="300"/>
            <ac:spMk id="8" creationId="{51F81E38-2E9A-40E9-8C9C-7DBC535B8E7A}"/>
          </ac:spMkLst>
        </pc:spChg>
      </pc:sldChg>
      <pc:sldChg chg="modSp">
        <pc:chgData name="Stoffer, R. Jeffrey" userId="S::jstoffer@legion.org::19756dc9-2c08-4948-adc3-971804ec97e9" providerId="AD" clId="Web-{D0EEA78B-11FF-4BFB-92F2-3F59D9B2748E}" dt="2020-12-10T18:54:47.419" v="53" actId="20577"/>
        <pc:sldMkLst>
          <pc:docMk/>
          <pc:sldMk cId="0" sldId="301"/>
        </pc:sldMkLst>
        <pc:spChg chg="mod">
          <ac:chgData name="Stoffer, R. Jeffrey" userId="S::jstoffer@legion.org::19756dc9-2c08-4948-adc3-971804ec97e9" providerId="AD" clId="Web-{D0EEA78B-11FF-4BFB-92F2-3F59D9B2748E}" dt="2020-12-10T18:54:47.419" v="53" actId="20577"/>
          <ac:spMkLst>
            <pc:docMk/>
            <pc:sldMk cId="0" sldId="301"/>
            <ac:spMk id="5" creationId="{0E4FF059-924C-454A-8EFA-13F1A749C133}"/>
          </ac:spMkLst>
        </pc:spChg>
      </pc:sldChg>
      <pc:sldChg chg="modSp">
        <pc:chgData name="Stoffer, R. Jeffrey" userId="S::jstoffer@legion.org::19756dc9-2c08-4948-adc3-971804ec97e9" providerId="AD" clId="Web-{D0EEA78B-11FF-4BFB-92F2-3F59D9B2748E}" dt="2020-12-10T18:52:45.287" v="18" actId="20577"/>
        <pc:sldMkLst>
          <pc:docMk/>
          <pc:sldMk cId="0" sldId="314"/>
        </pc:sldMkLst>
        <pc:spChg chg="mod">
          <ac:chgData name="Stoffer, R. Jeffrey" userId="S::jstoffer@legion.org::19756dc9-2c08-4948-adc3-971804ec97e9" providerId="AD" clId="Web-{D0EEA78B-11FF-4BFB-92F2-3F59D9B2748E}" dt="2020-12-10T18:52:45.287" v="18" actId="20577"/>
          <ac:spMkLst>
            <pc:docMk/>
            <pc:sldMk cId="0" sldId="314"/>
            <ac:spMk id="8" creationId="{6A55F9C3-E915-4F9C-B9F7-63144900B64D}"/>
          </ac:spMkLst>
        </pc:spChg>
      </pc:sldChg>
      <pc:sldChg chg="modSp">
        <pc:chgData name="Stoffer, R. Jeffrey" userId="S::jstoffer@legion.org::19756dc9-2c08-4948-adc3-971804ec97e9" providerId="AD" clId="Web-{D0EEA78B-11FF-4BFB-92F2-3F59D9B2748E}" dt="2020-12-10T18:52:16.067" v="16" actId="20577"/>
        <pc:sldMkLst>
          <pc:docMk/>
          <pc:sldMk cId="0" sldId="315"/>
        </pc:sldMkLst>
        <pc:spChg chg="mod">
          <ac:chgData name="Stoffer, R. Jeffrey" userId="S::jstoffer@legion.org::19756dc9-2c08-4948-adc3-971804ec97e9" providerId="AD" clId="Web-{D0EEA78B-11FF-4BFB-92F2-3F59D9B2748E}" dt="2020-12-10T18:52:16.067" v="16" actId="20577"/>
          <ac:spMkLst>
            <pc:docMk/>
            <pc:sldMk cId="0" sldId="315"/>
            <ac:spMk id="27651" creationId="{F4CF6E85-2FFA-4ADC-BBBA-1CA89EAF13C8}"/>
          </ac:spMkLst>
        </pc:spChg>
      </pc:sldChg>
      <pc:sldChg chg="modSp">
        <pc:chgData name="Stoffer, R. Jeffrey" userId="S::jstoffer@legion.org::19756dc9-2c08-4948-adc3-971804ec97e9" providerId="AD" clId="Web-{D0EEA78B-11FF-4BFB-92F2-3F59D9B2748E}" dt="2020-12-10T18:57:05.256" v="91" actId="20577"/>
        <pc:sldMkLst>
          <pc:docMk/>
          <pc:sldMk cId="0" sldId="317"/>
        </pc:sldMkLst>
        <pc:spChg chg="mod">
          <ac:chgData name="Stoffer, R. Jeffrey" userId="S::jstoffer@legion.org::19756dc9-2c08-4948-adc3-971804ec97e9" providerId="AD" clId="Web-{D0EEA78B-11FF-4BFB-92F2-3F59D9B2748E}" dt="2020-12-10T18:57:05.256" v="91" actId="20577"/>
          <ac:spMkLst>
            <pc:docMk/>
            <pc:sldMk cId="0" sldId="317"/>
            <ac:spMk id="34819" creationId="{512B7212-400B-47C8-892A-85BEEC2AA42B}"/>
          </ac:spMkLst>
        </pc:spChg>
      </pc:sldChg>
      <pc:sldChg chg="modSp">
        <pc:chgData name="Stoffer, R. Jeffrey" userId="S::jstoffer@legion.org::19756dc9-2c08-4948-adc3-971804ec97e9" providerId="AD" clId="Web-{D0EEA78B-11FF-4BFB-92F2-3F59D9B2748E}" dt="2020-12-10T19:04:50.939" v="182" actId="20577"/>
        <pc:sldMkLst>
          <pc:docMk/>
          <pc:sldMk cId="0" sldId="318"/>
        </pc:sldMkLst>
        <pc:spChg chg="mod">
          <ac:chgData name="Stoffer, R. Jeffrey" userId="S::jstoffer@legion.org::19756dc9-2c08-4948-adc3-971804ec97e9" providerId="AD" clId="Web-{D0EEA78B-11FF-4BFB-92F2-3F59D9B2748E}" dt="2020-12-10T19:04:50.939" v="182" actId="20577"/>
          <ac:spMkLst>
            <pc:docMk/>
            <pc:sldMk cId="0" sldId="318"/>
            <ac:spMk id="37891" creationId="{2C66BE2F-4685-4421-8DFD-BE7B3B3A28B5}"/>
          </ac:spMkLst>
        </pc:spChg>
      </pc:sldChg>
      <pc:sldChg chg="modSp">
        <pc:chgData name="Stoffer, R. Jeffrey" userId="S::jstoffer@legion.org::19756dc9-2c08-4948-adc3-971804ec97e9" providerId="AD" clId="Web-{D0EEA78B-11FF-4BFB-92F2-3F59D9B2748E}" dt="2020-12-10T18:56:08.018" v="74" actId="20577"/>
        <pc:sldMkLst>
          <pc:docMk/>
          <pc:sldMk cId="0" sldId="319"/>
        </pc:sldMkLst>
        <pc:spChg chg="mod">
          <ac:chgData name="Stoffer, R. Jeffrey" userId="S::jstoffer@legion.org::19756dc9-2c08-4948-adc3-971804ec97e9" providerId="AD" clId="Web-{D0EEA78B-11FF-4BFB-92F2-3F59D9B2748E}" dt="2020-12-10T18:56:08.018" v="74" actId="20577"/>
          <ac:spMkLst>
            <pc:docMk/>
            <pc:sldMk cId="0" sldId="319"/>
            <ac:spMk id="32771" creationId="{58141AF7-B5C1-4BF3-9548-AA13C1BAFC38}"/>
          </ac:spMkLst>
        </pc:spChg>
      </pc:sldChg>
      <pc:sldChg chg="modSp">
        <pc:chgData name="Stoffer, R. Jeffrey" userId="S::jstoffer@legion.org::19756dc9-2c08-4948-adc3-971804ec97e9" providerId="AD" clId="Web-{D0EEA78B-11FF-4BFB-92F2-3F59D9B2748E}" dt="2020-12-10T19:02:14.305" v="138" actId="20577"/>
        <pc:sldMkLst>
          <pc:docMk/>
          <pc:sldMk cId="0" sldId="320"/>
        </pc:sldMkLst>
        <pc:spChg chg="mod">
          <ac:chgData name="Stoffer, R. Jeffrey" userId="S::jstoffer@legion.org::19756dc9-2c08-4948-adc3-971804ec97e9" providerId="AD" clId="Web-{D0EEA78B-11FF-4BFB-92F2-3F59D9B2748E}" dt="2020-12-10T19:02:14.305" v="138" actId="20577"/>
          <ac:spMkLst>
            <pc:docMk/>
            <pc:sldMk cId="0" sldId="320"/>
            <ac:spMk id="36867" creationId="{32A78929-58EB-4F83-A67D-0020D31AC0A1}"/>
          </ac:spMkLst>
        </pc:spChg>
      </pc:sldChg>
      <pc:sldChg chg="modSp">
        <pc:chgData name="Stoffer, R. Jeffrey" userId="S::jstoffer@legion.org::19756dc9-2c08-4948-adc3-971804ec97e9" providerId="AD" clId="Web-{D0EEA78B-11FF-4BFB-92F2-3F59D9B2748E}" dt="2020-12-10T18:55:18.453" v="59" actId="20577"/>
        <pc:sldMkLst>
          <pc:docMk/>
          <pc:sldMk cId="2872208274" sldId="321"/>
        </pc:sldMkLst>
        <pc:spChg chg="mod">
          <ac:chgData name="Stoffer, R. Jeffrey" userId="S::jstoffer@legion.org::19756dc9-2c08-4948-adc3-971804ec97e9" providerId="AD" clId="Web-{D0EEA78B-11FF-4BFB-92F2-3F59D9B2748E}" dt="2020-12-10T18:55:18.453" v="59" actId="20577"/>
          <ac:spMkLst>
            <pc:docMk/>
            <pc:sldMk cId="2872208274" sldId="321"/>
            <ac:spMk id="5" creationId="{0E4FF059-924C-454A-8EFA-13F1A749C133}"/>
          </ac:spMkLst>
        </pc:spChg>
      </pc:sldChg>
    </pc:docChg>
  </pc:docChgLst>
  <pc:docChgLst>
    <pc:chgData name="Soria, Holly K." userId="a328c6db-1469-4229-af6f-0b4c65ffb360" providerId="ADAL" clId="{36DE36C7-1CF1-714C-A458-68C21128E453}"/>
    <pc:docChg chg="undo custSel addSld modSld">
      <pc:chgData name="Soria, Holly K." userId="a328c6db-1469-4229-af6f-0b4c65ffb360" providerId="ADAL" clId="{36DE36C7-1CF1-714C-A458-68C21128E453}" dt="2020-12-10T18:04:32.400" v="457" actId="1076"/>
      <pc:docMkLst>
        <pc:docMk/>
      </pc:docMkLst>
      <pc:sldChg chg="modSp">
        <pc:chgData name="Soria, Holly K." userId="a328c6db-1469-4229-af6f-0b4c65ffb360" providerId="ADAL" clId="{36DE36C7-1CF1-714C-A458-68C21128E453}" dt="2020-12-10T17:26:00.246" v="74" actId="14100"/>
        <pc:sldMkLst>
          <pc:docMk/>
          <pc:sldMk cId="0" sldId="292"/>
        </pc:sldMkLst>
        <pc:spChg chg="mod">
          <ac:chgData name="Soria, Holly K." userId="a328c6db-1469-4229-af6f-0b4c65ffb360" providerId="ADAL" clId="{36DE36C7-1CF1-714C-A458-68C21128E453}" dt="2020-12-10T17:25:05.211" v="64" actId="14100"/>
          <ac:spMkLst>
            <pc:docMk/>
            <pc:sldMk cId="0" sldId="292"/>
            <ac:spMk id="26626" creationId="{B74BB2BB-DFB6-4C55-BAC0-CD668C7D3E2F}"/>
          </ac:spMkLst>
        </pc:spChg>
        <pc:spChg chg="mod">
          <ac:chgData name="Soria, Holly K." userId="a328c6db-1469-4229-af6f-0b4c65ffb360" providerId="ADAL" clId="{36DE36C7-1CF1-714C-A458-68C21128E453}" dt="2020-12-10T17:26:00.246" v="74" actId="14100"/>
          <ac:spMkLst>
            <pc:docMk/>
            <pc:sldMk cId="0" sldId="292"/>
            <ac:spMk id="26627" creationId="{70F1DBCA-BBC1-47A5-B0FB-9B9624C8207C}"/>
          </ac:spMkLst>
        </pc:spChg>
      </pc:sldChg>
      <pc:sldChg chg="addSp delSp modSp">
        <pc:chgData name="Soria, Holly K." userId="a328c6db-1469-4229-af6f-0b4c65ffb360" providerId="ADAL" clId="{36DE36C7-1CF1-714C-A458-68C21128E453}" dt="2020-12-10T17:50:58.635" v="299" actId="14100"/>
        <pc:sldMkLst>
          <pc:docMk/>
          <pc:sldMk cId="0" sldId="294"/>
        </pc:sldMkLst>
        <pc:spChg chg="add del mod">
          <ac:chgData name="Soria, Holly K." userId="a328c6db-1469-4229-af6f-0b4c65ffb360" providerId="ADAL" clId="{36DE36C7-1CF1-714C-A458-68C21128E453}" dt="2020-12-10T17:50:05.261" v="287" actId="478"/>
          <ac:spMkLst>
            <pc:docMk/>
            <pc:sldMk cId="0" sldId="294"/>
            <ac:spMk id="3" creationId="{11340468-82BF-574A-9E16-96A5F23EED07}"/>
          </ac:spMkLst>
        </pc:spChg>
        <pc:spChg chg="add mod">
          <ac:chgData name="Soria, Holly K." userId="a328c6db-1469-4229-af6f-0b4c65ffb360" providerId="ADAL" clId="{36DE36C7-1CF1-714C-A458-68C21128E453}" dt="2020-12-10T17:50:06.994" v="288"/>
          <ac:spMkLst>
            <pc:docMk/>
            <pc:sldMk cId="0" sldId="294"/>
            <ac:spMk id="7" creationId="{21B3B3E1-70B1-1742-8C90-0009F107E0AB}"/>
          </ac:spMkLst>
        </pc:spChg>
        <pc:spChg chg="del">
          <ac:chgData name="Soria, Holly K." userId="a328c6db-1469-4229-af6f-0b4c65ffb360" providerId="ADAL" clId="{36DE36C7-1CF1-714C-A458-68C21128E453}" dt="2020-12-10T17:50:02.789" v="286" actId="478"/>
          <ac:spMkLst>
            <pc:docMk/>
            <pc:sldMk cId="0" sldId="294"/>
            <ac:spMk id="33794" creationId="{AD295255-4812-49AA-9CB1-2F7A16607D41}"/>
          </ac:spMkLst>
        </pc:spChg>
        <pc:spChg chg="mod">
          <ac:chgData name="Soria, Holly K." userId="a328c6db-1469-4229-af6f-0b4c65ffb360" providerId="ADAL" clId="{36DE36C7-1CF1-714C-A458-68C21128E453}" dt="2020-12-10T17:50:58.635" v="299" actId="14100"/>
          <ac:spMkLst>
            <pc:docMk/>
            <pc:sldMk cId="0" sldId="294"/>
            <ac:spMk id="33795" creationId="{AD7BDD52-E5A7-4507-A812-9A0862CABA70}"/>
          </ac:spMkLst>
        </pc:spChg>
      </pc:sldChg>
      <pc:sldChg chg="addSp delSp modSp">
        <pc:chgData name="Soria, Holly K." userId="a328c6db-1469-4229-af6f-0b4c65ffb360" providerId="ADAL" clId="{36DE36C7-1CF1-714C-A458-68C21128E453}" dt="2020-12-10T17:53:49.747" v="374" actId="14100"/>
        <pc:sldMkLst>
          <pc:docMk/>
          <pc:sldMk cId="0" sldId="295"/>
        </pc:sldMkLst>
        <pc:spChg chg="add del mod">
          <ac:chgData name="Soria, Holly K." userId="a328c6db-1469-4229-af6f-0b4c65ffb360" providerId="ADAL" clId="{36DE36C7-1CF1-714C-A458-68C21128E453}" dt="2020-12-10T17:53:01.473" v="366" actId="478"/>
          <ac:spMkLst>
            <pc:docMk/>
            <pc:sldMk cId="0" sldId="295"/>
            <ac:spMk id="3" creationId="{03188DE0-45B5-954A-82D2-41C525F819B6}"/>
          </ac:spMkLst>
        </pc:spChg>
        <pc:spChg chg="add mod">
          <ac:chgData name="Soria, Holly K." userId="a328c6db-1469-4229-af6f-0b4c65ffb360" providerId="ADAL" clId="{36DE36C7-1CF1-714C-A458-68C21128E453}" dt="2020-12-10T17:52:45.344" v="363" actId="20577"/>
          <ac:spMkLst>
            <pc:docMk/>
            <pc:sldMk cId="0" sldId="295"/>
            <ac:spMk id="4" creationId="{3BC094A2-72C5-0042-82C7-A65F69062D10}"/>
          </ac:spMkLst>
        </pc:spChg>
        <pc:spChg chg="del mod">
          <ac:chgData name="Soria, Holly K." userId="a328c6db-1469-4229-af6f-0b4c65ffb360" providerId="ADAL" clId="{36DE36C7-1CF1-714C-A458-68C21128E453}" dt="2020-12-10T17:52:57.320" v="365" actId="478"/>
          <ac:spMkLst>
            <pc:docMk/>
            <pc:sldMk cId="0" sldId="295"/>
            <ac:spMk id="35842" creationId="{B4C2C417-A417-4E27-BB78-1DC0D96FA1DB}"/>
          </ac:spMkLst>
        </pc:spChg>
        <pc:spChg chg="mod">
          <ac:chgData name="Soria, Holly K." userId="a328c6db-1469-4229-af6f-0b4c65ffb360" providerId="ADAL" clId="{36DE36C7-1CF1-714C-A458-68C21128E453}" dt="2020-12-10T17:53:49.747" v="374" actId="14100"/>
          <ac:spMkLst>
            <pc:docMk/>
            <pc:sldMk cId="0" sldId="295"/>
            <ac:spMk id="35843" creationId="{4EFC627F-1390-4FCA-8C21-21DC9AE92B6E}"/>
          </ac:spMkLst>
        </pc:spChg>
      </pc:sldChg>
      <pc:sldChg chg="addSp delSp modSp">
        <pc:chgData name="Soria, Holly K." userId="a328c6db-1469-4229-af6f-0b4c65ffb360" providerId="ADAL" clId="{36DE36C7-1CF1-714C-A458-68C21128E453}" dt="2020-12-10T18:04:32.400" v="457" actId="1076"/>
        <pc:sldMkLst>
          <pc:docMk/>
          <pc:sldMk cId="0" sldId="298"/>
        </pc:sldMkLst>
        <pc:spChg chg="add del mod">
          <ac:chgData name="Soria, Holly K." userId="a328c6db-1469-4229-af6f-0b4c65ffb360" providerId="ADAL" clId="{36DE36C7-1CF1-714C-A458-68C21128E453}" dt="2020-12-10T18:04:08.619" v="453" actId="478"/>
          <ac:spMkLst>
            <pc:docMk/>
            <pc:sldMk cId="0" sldId="298"/>
            <ac:spMk id="3" creationId="{AF2FC4E3-674D-E24F-9972-E7F518CC40A9}"/>
          </ac:spMkLst>
        </pc:spChg>
        <pc:spChg chg="add mod">
          <ac:chgData name="Soria, Holly K." userId="a328c6db-1469-4229-af6f-0b4c65ffb360" providerId="ADAL" clId="{36DE36C7-1CF1-714C-A458-68C21128E453}" dt="2020-12-10T18:03:59.614" v="451" actId="20577"/>
          <ac:spMkLst>
            <pc:docMk/>
            <pc:sldMk cId="0" sldId="298"/>
            <ac:spMk id="4" creationId="{9FD92F93-EE71-B74F-A6DD-7A9F4BE09EF6}"/>
          </ac:spMkLst>
        </pc:spChg>
        <pc:spChg chg="del mod">
          <ac:chgData name="Soria, Holly K." userId="a328c6db-1469-4229-af6f-0b4c65ffb360" providerId="ADAL" clId="{36DE36C7-1CF1-714C-A458-68C21128E453}" dt="2020-12-10T18:04:04.069" v="452" actId="478"/>
          <ac:spMkLst>
            <pc:docMk/>
            <pc:sldMk cId="0" sldId="298"/>
            <ac:spMk id="38914" creationId="{56BD7EF1-5576-47FD-82F4-1D5ABAA9D25F}"/>
          </ac:spMkLst>
        </pc:spChg>
        <pc:spChg chg="mod">
          <ac:chgData name="Soria, Holly K." userId="a328c6db-1469-4229-af6f-0b4c65ffb360" providerId="ADAL" clId="{36DE36C7-1CF1-714C-A458-68C21128E453}" dt="2020-12-10T18:04:32.400" v="457" actId="1076"/>
          <ac:spMkLst>
            <pc:docMk/>
            <pc:sldMk cId="0" sldId="298"/>
            <ac:spMk id="38915" creationId="{0348FF90-46C5-4EC0-8336-0F869A2B32C9}"/>
          </ac:spMkLst>
        </pc:spChg>
      </pc:sldChg>
      <pc:sldChg chg="modSp">
        <pc:chgData name="Soria, Holly K." userId="a328c6db-1469-4229-af6f-0b4c65ffb360" providerId="ADAL" clId="{36DE36C7-1CF1-714C-A458-68C21128E453}" dt="2020-12-10T17:24:45.506" v="61" actId="1076"/>
        <pc:sldMkLst>
          <pc:docMk/>
          <pc:sldMk cId="0" sldId="299"/>
        </pc:sldMkLst>
        <pc:spChg chg="mod">
          <ac:chgData name="Soria, Holly K." userId="a328c6db-1469-4229-af6f-0b4c65ffb360" providerId="ADAL" clId="{36DE36C7-1CF1-714C-A458-68C21128E453}" dt="2020-12-10T17:24:45.506" v="61" actId="1076"/>
          <ac:spMkLst>
            <pc:docMk/>
            <pc:sldMk cId="0" sldId="299"/>
            <ac:spMk id="5" creationId="{5CDFF33B-3655-47F2-B5DB-91359988A2FF}"/>
          </ac:spMkLst>
        </pc:spChg>
        <pc:spChg chg="mod">
          <ac:chgData name="Soria, Holly K." userId="a328c6db-1469-4229-af6f-0b4c65ffb360" providerId="ADAL" clId="{36DE36C7-1CF1-714C-A458-68C21128E453}" dt="2020-12-10T17:22:09.970" v="13" actId="14100"/>
          <ac:spMkLst>
            <pc:docMk/>
            <pc:sldMk cId="0" sldId="299"/>
            <ac:spMk id="25602" creationId="{643436CA-404B-4ADE-A4D7-CBEDE52137CD}"/>
          </ac:spMkLst>
        </pc:spChg>
      </pc:sldChg>
      <pc:sldChg chg="addSp delSp modSp">
        <pc:chgData name="Soria, Holly K." userId="a328c6db-1469-4229-af6f-0b4c65ffb360" providerId="ADAL" clId="{36DE36C7-1CF1-714C-A458-68C21128E453}" dt="2020-12-10T17:35:39.073" v="182" actId="1076"/>
        <pc:sldMkLst>
          <pc:docMk/>
          <pc:sldMk cId="0" sldId="300"/>
        </pc:sldMkLst>
        <pc:spChg chg="add del mod">
          <ac:chgData name="Soria, Holly K." userId="a328c6db-1469-4229-af6f-0b4c65ffb360" providerId="ADAL" clId="{36DE36C7-1CF1-714C-A458-68C21128E453}" dt="2020-12-10T17:31:32.709" v="143" actId="478"/>
          <ac:spMkLst>
            <pc:docMk/>
            <pc:sldMk cId="0" sldId="300"/>
            <ac:spMk id="3" creationId="{254D1C11-2552-CF4E-AC65-C8A333E06979}"/>
          </ac:spMkLst>
        </pc:spChg>
        <pc:spChg chg="add del mod">
          <ac:chgData name="Soria, Holly K." userId="a328c6db-1469-4229-af6f-0b4c65ffb360" providerId="ADAL" clId="{36DE36C7-1CF1-714C-A458-68C21128E453}" dt="2020-12-10T17:31:39.148" v="146" actId="767"/>
          <ac:spMkLst>
            <pc:docMk/>
            <pc:sldMk cId="0" sldId="300"/>
            <ac:spMk id="4" creationId="{FBF6410A-06FD-334C-9178-8206575EAB29}"/>
          </ac:spMkLst>
        </pc:spChg>
        <pc:spChg chg="add mod">
          <ac:chgData name="Soria, Holly K." userId="a328c6db-1469-4229-af6f-0b4c65ffb360" providerId="ADAL" clId="{36DE36C7-1CF1-714C-A458-68C21128E453}" dt="2020-12-10T17:31:43.310" v="153" actId="20577"/>
          <ac:spMkLst>
            <pc:docMk/>
            <pc:sldMk cId="0" sldId="300"/>
            <ac:spMk id="6" creationId="{EBBE5DD5-CFCB-084B-A88F-7BB3E46CCA65}"/>
          </ac:spMkLst>
        </pc:spChg>
        <pc:spChg chg="mod">
          <ac:chgData name="Soria, Holly K." userId="a328c6db-1469-4229-af6f-0b4c65ffb360" providerId="ADAL" clId="{36DE36C7-1CF1-714C-A458-68C21128E453}" dt="2020-12-10T17:35:39.073" v="182" actId="1076"/>
          <ac:spMkLst>
            <pc:docMk/>
            <pc:sldMk cId="0" sldId="300"/>
            <ac:spMk id="8" creationId="{51F81E38-2E9A-40E9-8C9C-7DBC535B8E7A}"/>
          </ac:spMkLst>
        </pc:spChg>
        <pc:spChg chg="del">
          <ac:chgData name="Soria, Holly K." userId="a328c6db-1469-4229-af6f-0b4c65ffb360" providerId="ADAL" clId="{36DE36C7-1CF1-714C-A458-68C21128E453}" dt="2020-12-10T17:31:29.437" v="142" actId="478"/>
          <ac:spMkLst>
            <pc:docMk/>
            <pc:sldMk cId="0" sldId="300"/>
            <ac:spMk id="30722" creationId="{B46696DB-33A2-461A-BC75-5EE744C7F688}"/>
          </ac:spMkLst>
        </pc:spChg>
      </pc:sldChg>
      <pc:sldChg chg="addSp delSp modSp">
        <pc:chgData name="Soria, Holly K." userId="a328c6db-1469-4229-af6f-0b4c65ffb360" providerId="ADAL" clId="{36DE36C7-1CF1-714C-A458-68C21128E453}" dt="2020-12-10T17:46:44.899" v="247" actId="948"/>
        <pc:sldMkLst>
          <pc:docMk/>
          <pc:sldMk cId="0" sldId="301"/>
        </pc:sldMkLst>
        <pc:spChg chg="add del mod">
          <ac:chgData name="Soria, Holly K." userId="a328c6db-1469-4229-af6f-0b4c65ffb360" providerId="ADAL" clId="{36DE36C7-1CF1-714C-A458-68C21128E453}" dt="2020-12-10T17:40:30.643" v="223" actId="478"/>
          <ac:spMkLst>
            <pc:docMk/>
            <pc:sldMk cId="0" sldId="301"/>
            <ac:spMk id="3" creationId="{485112F1-1CDC-1F49-9159-801B3C6CEC59}"/>
          </ac:spMkLst>
        </pc:spChg>
        <pc:spChg chg="mod">
          <ac:chgData name="Soria, Holly K." userId="a328c6db-1469-4229-af6f-0b4c65ffb360" providerId="ADAL" clId="{36DE36C7-1CF1-714C-A458-68C21128E453}" dt="2020-12-10T17:46:44.899" v="247" actId="948"/>
          <ac:spMkLst>
            <pc:docMk/>
            <pc:sldMk cId="0" sldId="301"/>
            <ac:spMk id="5" creationId="{0E4FF059-924C-454A-8EFA-13F1A749C133}"/>
          </ac:spMkLst>
        </pc:spChg>
        <pc:spChg chg="add mod">
          <ac:chgData name="Soria, Holly K." userId="a328c6db-1469-4229-af6f-0b4c65ffb360" providerId="ADAL" clId="{36DE36C7-1CF1-714C-A458-68C21128E453}" dt="2020-12-10T17:40:18.239" v="220" actId="20577"/>
          <ac:spMkLst>
            <pc:docMk/>
            <pc:sldMk cId="0" sldId="301"/>
            <ac:spMk id="6" creationId="{0ED39F40-6A60-C848-829A-13A6DB8A6752}"/>
          </ac:spMkLst>
        </pc:spChg>
        <pc:spChg chg="del mod">
          <ac:chgData name="Soria, Holly K." userId="a328c6db-1469-4229-af6f-0b4c65ffb360" providerId="ADAL" clId="{36DE36C7-1CF1-714C-A458-68C21128E453}" dt="2020-12-10T17:40:27.562" v="222" actId="478"/>
          <ac:spMkLst>
            <pc:docMk/>
            <pc:sldMk cId="0" sldId="301"/>
            <ac:spMk id="31746" creationId="{F0ECEFB9-0103-4BF4-A2C1-9C31A5F2AB09}"/>
          </ac:spMkLst>
        </pc:spChg>
      </pc:sldChg>
      <pc:sldChg chg="modSp">
        <pc:chgData name="Soria, Holly K." userId="a328c6db-1469-4229-af6f-0b4c65ffb360" providerId="ADAL" clId="{36DE36C7-1CF1-714C-A458-68C21128E453}" dt="2020-12-10T17:21:19.451" v="4" actId="14100"/>
        <pc:sldMkLst>
          <pc:docMk/>
          <pc:sldMk cId="0" sldId="308"/>
        </pc:sldMkLst>
        <pc:spChg chg="mod">
          <ac:chgData name="Soria, Holly K." userId="a328c6db-1469-4229-af6f-0b4c65ffb360" providerId="ADAL" clId="{36DE36C7-1CF1-714C-A458-68C21128E453}" dt="2020-12-10T17:21:19.451" v="4" actId="14100"/>
          <ac:spMkLst>
            <pc:docMk/>
            <pc:sldMk cId="0" sldId="308"/>
            <ac:spMk id="23554" creationId="{7004DDE3-60AF-4EEB-A98F-E2217BE226A2}"/>
          </ac:spMkLst>
        </pc:spChg>
      </pc:sldChg>
      <pc:sldChg chg="addSp delSp modSp">
        <pc:chgData name="Soria, Holly K." userId="a328c6db-1469-4229-af6f-0b4c65ffb360" providerId="ADAL" clId="{36DE36C7-1CF1-714C-A458-68C21128E453}" dt="2020-12-10T17:31:20.717" v="141" actId="1076"/>
        <pc:sldMkLst>
          <pc:docMk/>
          <pc:sldMk cId="0" sldId="314"/>
        </pc:sldMkLst>
        <pc:spChg chg="add del mod">
          <ac:chgData name="Soria, Holly K." userId="a328c6db-1469-4229-af6f-0b4c65ffb360" providerId="ADAL" clId="{36DE36C7-1CF1-714C-A458-68C21128E453}" dt="2020-12-10T17:27:24.434" v="92" actId="478"/>
          <ac:spMkLst>
            <pc:docMk/>
            <pc:sldMk cId="0" sldId="314"/>
            <ac:spMk id="3" creationId="{375A32DD-D2D6-B149-AE26-0ECAEB03A1C5}"/>
          </ac:spMkLst>
        </pc:spChg>
        <pc:spChg chg="add mod">
          <ac:chgData name="Soria, Holly K." userId="a328c6db-1469-4229-af6f-0b4c65ffb360" providerId="ADAL" clId="{36DE36C7-1CF1-714C-A458-68C21128E453}" dt="2020-12-10T17:31:20.717" v="141" actId="1076"/>
          <ac:spMkLst>
            <pc:docMk/>
            <pc:sldMk cId="0" sldId="314"/>
            <ac:spMk id="6" creationId="{6A995DE9-B909-A14C-A1FF-C5CDDF9A2227}"/>
          </ac:spMkLst>
        </pc:spChg>
        <pc:spChg chg="mod">
          <ac:chgData name="Soria, Holly K." userId="a328c6db-1469-4229-af6f-0b4c65ffb360" providerId="ADAL" clId="{36DE36C7-1CF1-714C-A458-68C21128E453}" dt="2020-12-10T17:30:19.403" v="140" actId="20577"/>
          <ac:spMkLst>
            <pc:docMk/>
            <pc:sldMk cId="0" sldId="314"/>
            <ac:spMk id="8" creationId="{6A55F9C3-E915-4F9C-B9F7-63144900B64D}"/>
          </ac:spMkLst>
        </pc:spChg>
        <pc:spChg chg="del">
          <ac:chgData name="Soria, Holly K." userId="a328c6db-1469-4229-af6f-0b4c65ffb360" providerId="ADAL" clId="{36DE36C7-1CF1-714C-A458-68C21128E453}" dt="2020-12-10T17:27:20.616" v="91" actId="478"/>
          <ac:spMkLst>
            <pc:docMk/>
            <pc:sldMk cId="0" sldId="314"/>
            <ac:spMk id="29698" creationId="{E54E33DA-B49D-422E-A27D-F58BEEF22D42}"/>
          </ac:spMkLst>
        </pc:spChg>
      </pc:sldChg>
      <pc:sldChg chg="addSp delSp modSp">
        <pc:chgData name="Soria, Holly K." userId="a328c6db-1469-4229-af6f-0b4c65ffb360" providerId="ADAL" clId="{36DE36C7-1CF1-714C-A458-68C21128E453}" dt="2020-12-10T17:27:07.710" v="90" actId="14100"/>
        <pc:sldMkLst>
          <pc:docMk/>
          <pc:sldMk cId="0" sldId="315"/>
        </pc:sldMkLst>
        <pc:spChg chg="add del mod">
          <ac:chgData name="Soria, Holly K." userId="a328c6db-1469-4229-af6f-0b4c65ffb360" providerId="ADAL" clId="{36DE36C7-1CF1-714C-A458-68C21128E453}" dt="2020-12-10T17:26:12.244" v="76" actId="478"/>
          <ac:spMkLst>
            <pc:docMk/>
            <pc:sldMk cId="0" sldId="315"/>
            <ac:spMk id="3" creationId="{4D3D1A5D-07AE-F94E-B94F-80079ABA17E9}"/>
          </ac:spMkLst>
        </pc:spChg>
        <pc:spChg chg="add mod">
          <ac:chgData name="Soria, Holly K." userId="a328c6db-1469-4229-af6f-0b4c65ffb360" providerId="ADAL" clId="{36DE36C7-1CF1-714C-A458-68C21128E453}" dt="2020-12-10T17:26:13.444" v="77"/>
          <ac:spMkLst>
            <pc:docMk/>
            <pc:sldMk cId="0" sldId="315"/>
            <ac:spMk id="6" creationId="{15AE09D1-7D45-2749-BAA8-C547437CB898}"/>
          </ac:spMkLst>
        </pc:spChg>
        <pc:spChg chg="del">
          <ac:chgData name="Soria, Holly K." userId="a328c6db-1469-4229-af6f-0b4c65ffb360" providerId="ADAL" clId="{36DE36C7-1CF1-714C-A458-68C21128E453}" dt="2020-12-10T17:26:09.308" v="75" actId="478"/>
          <ac:spMkLst>
            <pc:docMk/>
            <pc:sldMk cId="0" sldId="315"/>
            <ac:spMk id="27650" creationId="{E0A957EF-C234-4F08-A1D4-4C7669A3E79A}"/>
          </ac:spMkLst>
        </pc:spChg>
        <pc:spChg chg="mod">
          <ac:chgData name="Soria, Holly K." userId="a328c6db-1469-4229-af6f-0b4c65ffb360" providerId="ADAL" clId="{36DE36C7-1CF1-714C-A458-68C21128E453}" dt="2020-12-10T17:27:07.710" v="90" actId="14100"/>
          <ac:spMkLst>
            <pc:docMk/>
            <pc:sldMk cId="0" sldId="315"/>
            <ac:spMk id="27651" creationId="{F4CF6E85-2FFA-4ADC-BBBA-1CA89EAF13C8}"/>
          </ac:spMkLst>
        </pc:spChg>
      </pc:sldChg>
      <pc:sldChg chg="addSp delSp modSp">
        <pc:chgData name="Soria, Holly K." userId="a328c6db-1469-4229-af6f-0b4c65ffb360" providerId="ADAL" clId="{36DE36C7-1CF1-714C-A458-68C21128E453}" dt="2020-12-10T17:52:07.815" v="329" actId="14100"/>
        <pc:sldMkLst>
          <pc:docMk/>
          <pc:sldMk cId="0" sldId="317"/>
        </pc:sldMkLst>
        <pc:spChg chg="add del mod">
          <ac:chgData name="Soria, Holly K." userId="a328c6db-1469-4229-af6f-0b4c65ffb360" providerId="ADAL" clId="{36DE36C7-1CF1-714C-A458-68C21128E453}" dt="2020-12-10T17:51:36.421" v="324" actId="478"/>
          <ac:spMkLst>
            <pc:docMk/>
            <pc:sldMk cId="0" sldId="317"/>
            <ac:spMk id="3" creationId="{A2F90FEE-5829-C049-9A27-D520DB02F574}"/>
          </ac:spMkLst>
        </pc:spChg>
        <pc:spChg chg="add mod">
          <ac:chgData name="Soria, Holly K." userId="a328c6db-1469-4229-af6f-0b4c65ffb360" providerId="ADAL" clId="{36DE36C7-1CF1-714C-A458-68C21128E453}" dt="2020-12-10T17:51:29.995" v="322" actId="20577"/>
          <ac:spMkLst>
            <pc:docMk/>
            <pc:sldMk cId="0" sldId="317"/>
            <ac:spMk id="4" creationId="{BF099E26-4CD9-5E4C-BFBB-988923773FD9}"/>
          </ac:spMkLst>
        </pc:spChg>
        <pc:spChg chg="del">
          <ac:chgData name="Soria, Holly K." userId="a328c6db-1469-4229-af6f-0b4c65ffb360" providerId="ADAL" clId="{36DE36C7-1CF1-714C-A458-68C21128E453}" dt="2020-12-10T17:51:33.800" v="323" actId="478"/>
          <ac:spMkLst>
            <pc:docMk/>
            <pc:sldMk cId="0" sldId="317"/>
            <ac:spMk id="34818" creationId="{0B1B032B-BAE9-44D2-B9A3-C8EA6ADDEBA4}"/>
          </ac:spMkLst>
        </pc:spChg>
        <pc:spChg chg="mod">
          <ac:chgData name="Soria, Holly K." userId="a328c6db-1469-4229-af6f-0b4c65ffb360" providerId="ADAL" clId="{36DE36C7-1CF1-714C-A458-68C21128E453}" dt="2020-12-10T17:52:07.815" v="329" actId="14100"/>
          <ac:spMkLst>
            <pc:docMk/>
            <pc:sldMk cId="0" sldId="317"/>
            <ac:spMk id="34819" creationId="{512B7212-400B-47C8-892A-85BEEC2AA42B}"/>
          </ac:spMkLst>
        </pc:spChg>
      </pc:sldChg>
      <pc:sldChg chg="addSp delSp modSp">
        <pc:chgData name="Soria, Holly K." userId="a328c6db-1469-4229-af6f-0b4c65ffb360" providerId="ADAL" clId="{36DE36C7-1CF1-714C-A458-68C21128E453}" dt="2020-12-10T18:01:38.417" v="438" actId="1076"/>
        <pc:sldMkLst>
          <pc:docMk/>
          <pc:sldMk cId="0" sldId="318"/>
        </pc:sldMkLst>
        <pc:spChg chg="add del mod">
          <ac:chgData name="Soria, Holly K." userId="a328c6db-1469-4229-af6f-0b4c65ffb360" providerId="ADAL" clId="{36DE36C7-1CF1-714C-A458-68C21128E453}" dt="2020-12-10T18:01:01.598" v="428" actId="478"/>
          <ac:spMkLst>
            <pc:docMk/>
            <pc:sldMk cId="0" sldId="318"/>
            <ac:spMk id="3" creationId="{76400D99-00E0-7D4F-9CC9-B1D75758E497}"/>
          </ac:spMkLst>
        </pc:spChg>
        <pc:spChg chg="add mod">
          <ac:chgData name="Soria, Holly K." userId="a328c6db-1469-4229-af6f-0b4c65ffb360" providerId="ADAL" clId="{36DE36C7-1CF1-714C-A458-68C21128E453}" dt="2020-12-10T18:01:05.245" v="431" actId="20577"/>
          <ac:spMkLst>
            <pc:docMk/>
            <pc:sldMk cId="0" sldId="318"/>
            <ac:spMk id="7" creationId="{E6043534-D2F6-214F-9BE6-51F5917D16FD}"/>
          </ac:spMkLst>
        </pc:spChg>
        <pc:spChg chg="del">
          <ac:chgData name="Soria, Holly K." userId="a328c6db-1469-4229-af6f-0b4c65ffb360" providerId="ADAL" clId="{36DE36C7-1CF1-714C-A458-68C21128E453}" dt="2020-12-10T18:00:59.309" v="427" actId="478"/>
          <ac:spMkLst>
            <pc:docMk/>
            <pc:sldMk cId="0" sldId="318"/>
            <ac:spMk id="37890" creationId="{2E0D7B19-1334-4401-999E-D4F98A32102E}"/>
          </ac:spMkLst>
        </pc:spChg>
        <pc:spChg chg="mod">
          <ac:chgData name="Soria, Holly K." userId="a328c6db-1469-4229-af6f-0b4c65ffb360" providerId="ADAL" clId="{36DE36C7-1CF1-714C-A458-68C21128E453}" dt="2020-12-10T18:01:38.417" v="438" actId="1076"/>
          <ac:spMkLst>
            <pc:docMk/>
            <pc:sldMk cId="0" sldId="318"/>
            <ac:spMk id="37891" creationId="{2C66BE2F-4685-4421-8DFD-BE7B3B3A28B5}"/>
          </ac:spMkLst>
        </pc:spChg>
      </pc:sldChg>
      <pc:sldChg chg="addSp delSp modSp">
        <pc:chgData name="Soria, Holly K." userId="a328c6db-1469-4229-af6f-0b4c65ffb360" providerId="ADAL" clId="{36DE36C7-1CF1-714C-A458-68C21128E453}" dt="2020-12-10T17:49:49.850" v="285" actId="14100"/>
        <pc:sldMkLst>
          <pc:docMk/>
          <pc:sldMk cId="0" sldId="319"/>
        </pc:sldMkLst>
        <pc:spChg chg="add del mod">
          <ac:chgData name="Soria, Holly K." userId="a328c6db-1469-4229-af6f-0b4c65ffb360" providerId="ADAL" clId="{36DE36C7-1CF1-714C-A458-68C21128E453}" dt="2020-12-10T17:48:20.818" v="269" actId="478"/>
          <ac:spMkLst>
            <pc:docMk/>
            <pc:sldMk cId="0" sldId="319"/>
            <ac:spMk id="3" creationId="{C42A6376-3629-D94E-8F85-FFBAC343CB01}"/>
          </ac:spMkLst>
        </pc:spChg>
        <pc:spChg chg="add mod">
          <ac:chgData name="Soria, Holly K." userId="a328c6db-1469-4229-af6f-0b4c65ffb360" providerId="ADAL" clId="{36DE36C7-1CF1-714C-A458-68C21128E453}" dt="2020-12-10T17:47:46.494" v="267" actId="20577"/>
          <ac:spMkLst>
            <pc:docMk/>
            <pc:sldMk cId="0" sldId="319"/>
            <ac:spMk id="4" creationId="{594030EA-2A65-4F41-8093-58921363778E}"/>
          </ac:spMkLst>
        </pc:spChg>
        <pc:spChg chg="del mod">
          <ac:chgData name="Soria, Holly K." userId="a328c6db-1469-4229-af6f-0b4c65ffb360" providerId="ADAL" clId="{36DE36C7-1CF1-714C-A458-68C21128E453}" dt="2020-12-10T17:48:17.724" v="268" actId="478"/>
          <ac:spMkLst>
            <pc:docMk/>
            <pc:sldMk cId="0" sldId="319"/>
            <ac:spMk id="32770" creationId="{0B07AB5B-67D2-4B9B-9348-5B2CCFA36C6B}"/>
          </ac:spMkLst>
        </pc:spChg>
        <pc:spChg chg="mod">
          <ac:chgData name="Soria, Holly K." userId="a328c6db-1469-4229-af6f-0b4c65ffb360" providerId="ADAL" clId="{36DE36C7-1CF1-714C-A458-68C21128E453}" dt="2020-12-10T17:49:49.850" v="285" actId="14100"/>
          <ac:spMkLst>
            <pc:docMk/>
            <pc:sldMk cId="0" sldId="319"/>
            <ac:spMk id="32771" creationId="{58141AF7-B5C1-4BF3-9548-AA13C1BAFC38}"/>
          </ac:spMkLst>
        </pc:spChg>
      </pc:sldChg>
      <pc:sldChg chg="addSp delSp modSp">
        <pc:chgData name="Soria, Holly K." userId="a328c6db-1469-4229-af6f-0b4c65ffb360" providerId="ADAL" clId="{36DE36C7-1CF1-714C-A458-68C21128E453}" dt="2020-12-10T18:00:46.029" v="426" actId="1076"/>
        <pc:sldMkLst>
          <pc:docMk/>
          <pc:sldMk cId="0" sldId="320"/>
        </pc:sldMkLst>
        <pc:spChg chg="add del mod">
          <ac:chgData name="Soria, Holly K." userId="a328c6db-1469-4229-af6f-0b4c65ffb360" providerId="ADAL" clId="{36DE36C7-1CF1-714C-A458-68C21128E453}" dt="2020-12-10T17:55:10.913" v="382" actId="478"/>
          <ac:spMkLst>
            <pc:docMk/>
            <pc:sldMk cId="0" sldId="320"/>
            <ac:spMk id="3" creationId="{10191C8C-6BFA-0248-BFA0-CD17CC00C2DB}"/>
          </ac:spMkLst>
        </pc:spChg>
        <pc:spChg chg="add mod">
          <ac:chgData name="Soria, Holly K." userId="a328c6db-1469-4229-af6f-0b4c65ffb360" providerId="ADAL" clId="{36DE36C7-1CF1-714C-A458-68C21128E453}" dt="2020-12-10T17:55:04.767" v="380" actId="20577"/>
          <ac:spMkLst>
            <pc:docMk/>
            <pc:sldMk cId="0" sldId="320"/>
            <ac:spMk id="5" creationId="{9EFF7715-C18C-A243-9D2B-E97496CCF088}"/>
          </ac:spMkLst>
        </pc:spChg>
        <pc:spChg chg="del">
          <ac:chgData name="Soria, Holly K." userId="a328c6db-1469-4229-af6f-0b4c65ffb360" providerId="ADAL" clId="{36DE36C7-1CF1-714C-A458-68C21128E453}" dt="2020-12-10T17:55:08.026" v="381" actId="478"/>
          <ac:spMkLst>
            <pc:docMk/>
            <pc:sldMk cId="0" sldId="320"/>
            <ac:spMk id="36866" creationId="{E20EA797-9EAF-42D4-95C3-37D9C86906A8}"/>
          </ac:spMkLst>
        </pc:spChg>
        <pc:spChg chg="mod">
          <ac:chgData name="Soria, Holly K." userId="a328c6db-1469-4229-af6f-0b4c65ffb360" providerId="ADAL" clId="{36DE36C7-1CF1-714C-A458-68C21128E453}" dt="2020-12-10T18:00:46.029" v="426" actId="1076"/>
          <ac:spMkLst>
            <pc:docMk/>
            <pc:sldMk cId="0" sldId="320"/>
            <ac:spMk id="36867" creationId="{32A78929-58EB-4F83-A67D-0020D31AC0A1}"/>
          </ac:spMkLst>
        </pc:spChg>
        <pc:picChg chg="mod">
          <ac:chgData name="Soria, Holly K." userId="a328c6db-1469-4229-af6f-0b4c65ffb360" providerId="ADAL" clId="{36DE36C7-1CF1-714C-A458-68C21128E453}" dt="2020-12-10T17:55:19.360" v="383" actId="1076"/>
          <ac:picMkLst>
            <pc:docMk/>
            <pc:sldMk cId="0" sldId="320"/>
            <ac:picMk id="36868" creationId="{EF641614-E023-45D9-976C-929511EEFA60}"/>
          </ac:picMkLst>
        </pc:picChg>
      </pc:sldChg>
      <pc:sldChg chg="modSp add">
        <pc:chgData name="Soria, Holly K." userId="a328c6db-1469-4229-af6f-0b4c65ffb360" providerId="ADAL" clId="{36DE36C7-1CF1-714C-A458-68C21128E453}" dt="2020-12-10T17:47:12.314" v="248" actId="948"/>
        <pc:sldMkLst>
          <pc:docMk/>
          <pc:sldMk cId="2872208274" sldId="321"/>
        </pc:sldMkLst>
        <pc:spChg chg="mod">
          <ac:chgData name="Soria, Holly K." userId="a328c6db-1469-4229-af6f-0b4c65ffb360" providerId="ADAL" clId="{36DE36C7-1CF1-714C-A458-68C21128E453}" dt="2020-12-10T17:47:12.314" v="248" actId="948"/>
          <ac:spMkLst>
            <pc:docMk/>
            <pc:sldMk cId="2872208274" sldId="321"/>
            <ac:spMk id="5" creationId="{0E4FF059-924C-454A-8EFA-13F1A749C133}"/>
          </ac:spMkLst>
        </pc:spChg>
      </pc:sldChg>
    </pc:docChg>
  </pc:docChgLst>
  <pc:docChgLst>
    <pc:chgData name="Richardson, Cameran L." userId="S::crichardson@legion.org::94b75816-62cb-49e0-98ae-e51d2936820a" providerId="AD" clId="Web-{B2B4E54E-4F1B-48A3-EB2B-A0DFE92AD32C}"/>
    <pc:docChg chg="modSld">
      <pc:chgData name="Richardson, Cameran L." userId="S::crichardson@legion.org::94b75816-62cb-49e0-98ae-e51d2936820a" providerId="AD" clId="Web-{B2B4E54E-4F1B-48A3-EB2B-A0DFE92AD32C}" dt="2020-09-15T01:28:16.261" v="459" actId="20577"/>
      <pc:docMkLst>
        <pc:docMk/>
      </pc:docMkLst>
      <pc:sldChg chg="modSp">
        <pc:chgData name="Richardson, Cameran L." userId="S::crichardson@legion.org::94b75816-62cb-49e0-98ae-e51d2936820a" providerId="AD" clId="Web-{B2B4E54E-4F1B-48A3-EB2B-A0DFE92AD32C}" dt="2020-09-15T01:27:14.792" v="445" actId="20577"/>
        <pc:sldMkLst>
          <pc:docMk/>
          <pc:sldMk cId="0" sldId="292"/>
        </pc:sldMkLst>
        <pc:spChg chg="mod">
          <ac:chgData name="Richardson, Cameran L." userId="S::crichardson@legion.org::94b75816-62cb-49e0-98ae-e51d2936820a" providerId="AD" clId="Web-{B2B4E54E-4F1B-48A3-EB2B-A0DFE92AD32C}" dt="2020-09-15T01:27:14.792" v="445" actId="20577"/>
          <ac:spMkLst>
            <pc:docMk/>
            <pc:sldMk cId="0" sldId="292"/>
            <ac:spMk id="26627" creationId="{70F1DBCA-BBC1-47A5-B0FB-9B9624C8207C}"/>
          </ac:spMkLst>
        </pc:spChg>
      </pc:sldChg>
      <pc:sldChg chg="modSp">
        <pc:chgData name="Richardson, Cameran L." userId="S::crichardson@legion.org::94b75816-62cb-49e0-98ae-e51d2936820a" providerId="AD" clId="Web-{B2B4E54E-4F1B-48A3-EB2B-A0DFE92AD32C}" dt="2020-09-15T01:27:28.808" v="446" actId="20577"/>
        <pc:sldMkLst>
          <pc:docMk/>
          <pc:sldMk cId="0" sldId="299"/>
        </pc:sldMkLst>
        <pc:spChg chg="mod">
          <ac:chgData name="Richardson, Cameran L." userId="S::crichardson@legion.org::94b75816-62cb-49e0-98ae-e51d2936820a" providerId="AD" clId="Web-{B2B4E54E-4F1B-48A3-EB2B-A0DFE92AD32C}" dt="2020-09-15T01:27:28.808" v="446" actId="20577"/>
          <ac:spMkLst>
            <pc:docMk/>
            <pc:sldMk cId="0" sldId="299"/>
            <ac:spMk id="5" creationId="{5CDFF33B-3655-47F2-B5DB-91359988A2FF}"/>
          </ac:spMkLst>
        </pc:spChg>
        <pc:spChg chg="mod">
          <ac:chgData name="Richardson, Cameran L." userId="S::crichardson@legion.org::94b75816-62cb-49e0-98ae-e51d2936820a" providerId="AD" clId="Web-{B2B4E54E-4F1B-48A3-EB2B-A0DFE92AD32C}" dt="2020-09-15T01:23:46.840" v="307" actId="20577"/>
          <ac:spMkLst>
            <pc:docMk/>
            <pc:sldMk cId="0" sldId="299"/>
            <ac:spMk id="25602" creationId="{643436CA-404B-4ADE-A4D7-CBEDE52137CD}"/>
          </ac:spMkLst>
        </pc:spChg>
      </pc:sldChg>
      <pc:sldChg chg="modSp">
        <pc:chgData name="Richardson, Cameran L." userId="S::crichardson@legion.org::94b75816-62cb-49e0-98ae-e51d2936820a" providerId="AD" clId="Web-{B2B4E54E-4F1B-48A3-EB2B-A0DFE92AD32C}" dt="2020-09-14T21:58:55.376" v="81" actId="20577"/>
        <pc:sldMkLst>
          <pc:docMk/>
          <pc:sldMk cId="0" sldId="303"/>
        </pc:sldMkLst>
        <pc:spChg chg="mod">
          <ac:chgData name="Richardson, Cameran L." userId="S::crichardson@legion.org::94b75816-62cb-49e0-98ae-e51d2936820a" providerId="AD" clId="Web-{B2B4E54E-4F1B-48A3-EB2B-A0DFE92AD32C}" dt="2020-09-14T21:58:55.376" v="81" actId="20577"/>
          <ac:spMkLst>
            <pc:docMk/>
            <pc:sldMk cId="0" sldId="303"/>
            <ac:spMk id="22531" creationId="{504A20FC-92C8-47C9-9DB7-090CEEEB0A01}"/>
          </ac:spMkLst>
        </pc:spChg>
      </pc:sldChg>
      <pc:sldChg chg="modSp">
        <pc:chgData name="Richardson, Cameran L." userId="S::crichardson@legion.org::94b75816-62cb-49e0-98ae-e51d2936820a" providerId="AD" clId="Web-{B2B4E54E-4F1B-48A3-EB2B-A0DFE92AD32C}" dt="2020-09-14T21:44:59.183" v="1" actId="20577"/>
        <pc:sldMkLst>
          <pc:docMk/>
          <pc:sldMk cId="0" sldId="304"/>
        </pc:sldMkLst>
        <pc:spChg chg="mod">
          <ac:chgData name="Richardson, Cameran L." userId="S::crichardson@legion.org::94b75816-62cb-49e0-98ae-e51d2936820a" providerId="AD" clId="Web-{B2B4E54E-4F1B-48A3-EB2B-A0DFE92AD32C}" dt="2020-09-14T21:44:59.183" v="1" actId="20577"/>
          <ac:spMkLst>
            <pc:docMk/>
            <pc:sldMk cId="0" sldId="304"/>
            <ac:spMk id="21506" creationId="{D3EF7FA4-9148-4268-9E7D-3E7DDD613C9B}"/>
          </ac:spMkLst>
        </pc:spChg>
      </pc:sldChg>
      <pc:sldChg chg="modSp">
        <pc:chgData name="Richardson, Cameran L." userId="S::crichardson@legion.org::94b75816-62cb-49e0-98ae-e51d2936820a" providerId="AD" clId="Web-{B2B4E54E-4F1B-48A3-EB2B-A0DFE92AD32C}" dt="2020-09-15T01:28:00.417" v="457" actId="20577"/>
        <pc:sldMkLst>
          <pc:docMk/>
          <pc:sldMk cId="0" sldId="315"/>
        </pc:sldMkLst>
        <pc:spChg chg="mod">
          <ac:chgData name="Richardson, Cameran L." userId="S::crichardson@legion.org::94b75816-62cb-49e0-98ae-e51d2936820a" providerId="AD" clId="Web-{B2B4E54E-4F1B-48A3-EB2B-A0DFE92AD32C}" dt="2020-09-15T01:28:00.417" v="457" actId="20577"/>
          <ac:spMkLst>
            <pc:docMk/>
            <pc:sldMk cId="0" sldId="315"/>
            <ac:spMk id="27651" creationId="{F4CF6E85-2FFA-4ADC-BBBA-1CA89EAF13C8}"/>
          </ac:spMkLst>
        </pc:spChg>
      </pc:sldChg>
      <pc:sldChg chg="modSp">
        <pc:chgData name="Richardson, Cameran L." userId="S::crichardson@legion.org::94b75816-62cb-49e0-98ae-e51d2936820a" providerId="AD" clId="Web-{B2B4E54E-4F1B-48A3-EB2B-A0DFE92AD32C}" dt="2020-09-14T21:45:52.574" v="33" actId="20577"/>
        <pc:sldMkLst>
          <pc:docMk/>
          <pc:sldMk cId="1986357042" sldId="334"/>
        </pc:sldMkLst>
        <pc:spChg chg="mod">
          <ac:chgData name="Richardson, Cameran L." userId="S::crichardson@legion.org::94b75816-62cb-49e0-98ae-e51d2936820a" providerId="AD" clId="Web-{B2B4E54E-4F1B-48A3-EB2B-A0DFE92AD32C}" dt="2020-09-14T21:45:52.574" v="33" actId="20577"/>
          <ac:spMkLst>
            <pc:docMk/>
            <pc:sldMk cId="1986357042" sldId="334"/>
            <ac:spMk id="5" creationId="{2B705D51-4F9B-48FF-8522-530819519AD4}"/>
          </ac:spMkLst>
        </pc:spChg>
      </pc:sldChg>
      <pc:sldChg chg="modSp">
        <pc:chgData name="Richardson, Cameran L." userId="S::crichardson@legion.org::94b75816-62cb-49e0-98ae-e51d2936820a" providerId="AD" clId="Web-{B2B4E54E-4F1B-48A3-EB2B-A0DFE92AD32C}" dt="2020-09-14T21:59:18.079" v="84" actId="20577"/>
        <pc:sldMkLst>
          <pc:docMk/>
          <pc:sldMk cId="1381487963" sldId="335"/>
        </pc:sldMkLst>
        <pc:spChg chg="mod">
          <ac:chgData name="Richardson, Cameran L." userId="S::crichardson@legion.org::94b75816-62cb-49e0-98ae-e51d2936820a" providerId="AD" clId="Web-{B2B4E54E-4F1B-48A3-EB2B-A0DFE92AD32C}" dt="2020-09-14T21:59:18.079" v="84" actId="20577"/>
          <ac:spMkLst>
            <pc:docMk/>
            <pc:sldMk cId="1381487963" sldId="335"/>
            <ac:spMk id="2" creationId="{DC254CF7-F5F5-4FD9-A7A8-E1C864BAB96E}"/>
          </ac:spMkLst>
        </pc:spChg>
        <pc:spChg chg="mod">
          <ac:chgData name="Richardson, Cameran L." userId="S::crichardson@legion.org::94b75816-62cb-49e0-98ae-e51d2936820a" providerId="AD" clId="Web-{B2B4E54E-4F1B-48A3-EB2B-A0DFE92AD32C}" dt="2020-09-14T21:46:30.512" v="57" actId="20577"/>
          <ac:spMkLst>
            <pc:docMk/>
            <pc:sldMk cId="1381487963" sldId="335"/>
            <ac:spMk id="12" creationId="{C78E9530-C107-4BE9-A585-CA5504D44BFD}"/>
          </ac:spMkLst>
        </pc:spChg>
      </pc:sldChg>
      <pc:sldChg chg="modSp">
        <pc:chgData name="Richardson, Cameran L." userId="S::crichardson@legion.org::94b75816-62cb-49e0-98ae-e51d2936820a" providerId="AD" clId="Web-{B2B4E54E-4F1B-48A3-EB2B-A0DFE92AD32C}" dt="2020-09-14T21:52:00.483" v="71" actId="20577"/>
        <pc:sldMkLst>
          <pc:docMk/>
          <pc:sldMk cId="3459224737" sldId="336"/>
        </pc:sldMkLst>
        <pc:spChg chg="mod">
          <ac:chgData name="Richardson, Cameran L." userId="S::crichardson@legion.org::94b75816-62cb-49e0-98ae-e51d2936820a" providerId="AD" clId="Web-{B2B4E54E-4F1B-48A3-EB2B-A0DFE92AD32C}" dt="2020-09-14T21:52:00.483" v="71" actId="20577"/>
          <ac:spMkLst>
            <pc:docMk/>
            <pc:sldMk cId="3459224737" sldId="336"/>
            <ac:spMk id="3" creationId="{FBCDAD7C-806F-42F7-9005-7F9A7431F969}"/>
          </ac:spMkLst>
        </pc:spChg>
      </pc:sldChg>
      <pc:sldChg chg="modSp">
        <pc:chgData name="Richardson, Cameran L." userId="S::crichardson@legion.org::94b75816-62cb-49e0-98ae-e51d2936820a" providerId="AD" clId="Web-{B2B4E54E-4F1B-48A3-EB2B-A0DFE92AD32C}" dt="2020-09-15T01:18:36.841" v="122" actId="20577"/>
        <pc:sldMkLst>
          <pc:docMk/>
          <pc:sldMk cId="972237054" sldId="337"/>
        </pc:sldMkLst>
        <pc:spChg chg="mod">
          <ac:chgData name="Richardson, Cameran L." userId="S::crichardson@legion.org::94b75816-62cb-49e0-98ae-e51d2936820a" providerId="AD" clId="Web-{B2B4E54E-4F1B-48A3-EB2B-A0DFE92AD32C}" dt="2020-09-15T01:18:36.841" v="122" actId="20577"/>
          <ac:spMkLst>
            <pc:docMk/>
            <pc:sldMk cId="972237054" sldId="337"/>
            <ac:spMk id="3" creationId="{2B2E6FC4-0D4D-4B0C-B232-C418B4C1FBBA}"/>
          </ac:spMkLst>
        </pc:spChg>
      </pc:sldChg>
      <pc:sldChg chg="modSp">
        <pc:chgData name="Richardson, Cameran L." userId="S::crichardson@legion.org::94b75816-62cb-49e0-98ae-e51d2936820a" providerId="AD" clId="Web-{B2B4E54E-4F1B-48A3-EB2B-A0DFE92AD32C}" dt="2020-09-15T01:19:37.247" v="154" actId="20577"/>
        <pc:sldMkLst>
          <pc:docMk/>
          <pc:sldMk cId="3165750327" sldId="339"/>
        </pc:sldMkLst>
        <pc:spChg chg="mod">
          <ac:chgData name="Richardson, Cameran L." userId="S::crichardson@legion.org::94b75816-62cb-49e0-98ae-e51d2936820a" providerId="AD" clId="Web-{B2B4E54E-4F1B-48A3-EB2B-A0DFE92AD32C}" dt="2020-09-15T01:18:56.794" v="125" actId="20577"/>
          <ac:spMkLst>
            <pc:docMk/>
            <pc:sldMk cId="3165750327" sldId="339"/>
            <ac:spMk id="2" creationId="{296E1FA8-293A-4E35-A8F0-DF12BC0B17BA}"/>
          </ac:spMkLst>
        </pc:spChg>
        <pc:spChg chg="mod">
          <ac:chgData name="Richardson, Cameran L." userId="S::crichardson@legion.org::94b75816-62cb-49e0-98ae-e51d2936820a" providerId="AD" clId="Web-{B2B4E54E-4F1B-48A3-EB2B-A0DFE92AD32C}" dt="2020-09-15T01:19:37.247" v="154" actId="20577"/>
          <ac:spMkLst>
            <pc:docMk/>
            <pc:sldMk cId="3165750327" sldId="339"/>
            <ac:spMk id="3" creationId="{5A4ADEAB-AA37-4222-92DD-522A71499D85}"/>
          </ac:spMkLst>
        </pc:spChg>
      </pc:sldChg>
      <pc:sldChg chg="modSp">
        <pc:chgData name="Richardson, Cameran L." userId="S::crichardson@legion.org::94b75816-62cb-49e0-98ae-e51d2936820a" providerId="AD" clId="Web-{B2B4E54E-4F1B-48A3-EB2B-A0DFE92AD32C}" dt="2020-09-14T21:47:00.264" v="61" actId="20577"/>
        <pc:sldMkLst>
          <pc:docMk/>
          <pc:sldMk cId="506401501" sldId="341"/>
        </pc:sldMkLst>
        <pc:spChg chg="mod">
          <ac:chgData name="Richardson, Cameran L." userId="S::crichardson@legion.org::94b75816-62cb-49e0-98ae-e51d2936820a" providerId="AD" clId="Web-{B2B4E54E-4F1B-48A3-EB2B-A0DFE92AD32C}" dt="2020-09-14T21:47:00.264" v="61" actId="20577"/>
          <ac:spMkLst>
            <pc:docMk/>
            <pc:sldMk cId="506401501" sldId="341"/>
            <ac:spMk id="3" creationId="{E0362CBC-D8C9-4136-AC61-75EB1D5DBE54}"/>
          </ac:spMkLst>
        </pc:spChg>
      </pc:sldChg>
      <pc:sldChg chg="modSp">
        <pc:chgData name="Richardson, Cameran L." userId="S::crichardson@legion.org::94b75816-62cb-49e0-98ae-e51d2936820a" providerId="AD" clId="Web-{B2B4E54E-4F1B-48A3-EB2B-A0DFE92AD32C}" dt="2020-09-15T01:23:21.387" v="304" actId="20577"/>
        <pc:sldMkLst>
          <pc:docMk/>
          <pc:sldMk cId="411522117" sldId="342"/>
        </pc:sldMkLst>
        <pc:spChg chg="mod">
          <ac:chgData name="Richardson, Cameran L." userId="S::crichardson@legion.org::94b75816-62cb-49e0-98ae-e51d2936820a" providerId="AD" clId="Web-{B2B4E54E-4F1B-48A3-EB2B-A0DFE92AD32C}" dt="2020-09-15T01:23:21.387" v="304" actId="20577"/>
          <ac:spMkLst>
            <pc:docMk/>
            <pc:sldMk cId="411522117" sldId="342"/>
            <ac:spMk id="2" creationId="{B12EA6A8-0AB8-4C33-AABA-DF24114B7AFD}"/>
          </ac:spMkLst>
        </pc:spChg>
      </pc:sldChg>
    </pc:docChg>
  </pc:docChgLst>
  <pc:docChgLst>
    <pc:chgData name="Richardson, Cameran L." userId="S::crichardson@legion.org::94b75816-62cb-49e0-98ae-e51d2936820a" providerId="AD" clId="Web-{4778266A-9DC0-4C1D-9396-65CA99749669}"/>
    <pc:docChg chg="modSld">
      <pc:chgData name="Richardson, Cameran L." userId="S::crichardson@legion.org::94b75816-62cb-49e0-98ae-e51d2936820a" providerId="AD" clId="Web-{4778266A-9DC0-4C1D-9396-65CA99749669}" dt="2020-09-15T15:43:47.819" v="944" actId="20577"/>
      <pc:docMkLst>
        <pc:docMk/>
      </pc:docMkLst>
      <pc:sldChg chg="modSp">
        <pc:chgData name="Richardson, Cameran L." userId="S::crichardson@legion.org::94b75816-62cb-49e0-98ae-e51d2936820a" providerId="AD" clId="Web-{4778266A-9DC0-4C1D-9396-65CA99749669}" dt="2020-09-15T12:55:39.571" v="509" actId="20577"/>
        <pc:sldMkLst>
          <pc:docMk/>
          <pc:sldMk cId="0" sldId="273"/>
        </pc:sldMkLst>
        <pc:spChg chg="mod">
          <ac:chgData name="Richardson, Cameran L." userId="S::crichardson@legion.org::94b75816-62cb-49e0-98ae-e51d2936820a" providerId="AD" clId="Web-{4778266A-9DC0-4C1D-9396-65CA99749669}" dt="2020-09-15T12:55:39.571" v="509" actId="20577"/>
          <ac:spMkLst>
            <pc:docMk/>
            <pc:sldMk cId="0" sldId="273"/>
            <ac:spMk id="43011" creationId="{10855E1C-5E61-40AA-A8F8-EE95F20C35A6}"/>
          </ac:spMkLst>
        </pc:spChg>
      </pc:sldChg>
      <pc:sldChg chg="modSp">
        <pc:chgData name="Richardson, Cameran L." userId="S::crichardson@legion.org::94b75816-62cb-49e0-98ae-e51d2936820a" providerId="AD" clId="Web-{4778266A-9DC0-4C1D-9396-65CA99749669}" dt="2020-09-15T13:50:48.510" v="623" actId="20577"/>
        <pc:sldMkLst>
          <pc:docMk/>
          <pc:sldMk cId="0" sldId="275"/>
        </pc:sldMkLst>
        <pc:spChg chg="mod">
          <ac:chgData name="Richardson, Cameran L." userId="S::crichardson@legion.org::94b75816-62cb-49e0-98ae-e51d2936820a" providerId="AD" clId="Web-{4778266A-9DC0-4C1D-9396-65CA99749669}" dt="2020-09-15T13:50:48.510" v="623" actId="20577"/>
          <ac:spMkLst>
            <pc:docMk/>
            <pc:sldMk cId="0" sldId="275"/>
            <ac:spMk id="47107" creationId="{9437113B-F1A8-4AC3-A79F-1506956D9A2E}"/>
          </ac:spMkLst>
        </pc:spChg>
      </pc:sldChg>
      <pc:sldChg chg="modSp">
        <pc:chgData name="Richardson, Cameran L." userId="S::crichardson@legion.org::94b75816-62cb-49e0-98ae-e51d2936820a" providerId="AD" clId="Web-{4778266A-9DC0-4C1D-9396-65CA99749669}" dt="2020-09-15T13:44:40.854" v="586" actId="20577"/>
        <pc:sldMkLst>
          <pc:docMk/>
          <pc:sldMk cId="0" sldId="279"/>
        </pc:sldMkLst>
        <pc:spChg chg="mod">
          <ac:chgData name="Richardson, Cameran L." userId="S::crichardson@legion.org::94b75816-62cb-49e0-98ae-e51d2936820a" providerId="AD" clId="Web-{4778266A-9DC0-4C1D-9396-65CA99749669}" dt="2020-09-15T13:44:40.854" v="586" actId="20577"/>
          <ac:spMkLst>
            <pc:docMk/>
            <pc:sldMk cId="0" sldId="279"/>
            <ac:spMk id="46083" creationId="{8240391B-6BFF-4DBD-93DE-4E26766E3447}"/>
          </ac:spMkLst>
        </pc:spChg>
      </pc:sldChg>
      <pc:sldChg chg="modSp">
        <pc:chgData name="Richardson, Cameran L." userId="S::crichardson@legion.org::94b75816-62cb-49e0-98ae-e51d2936820a" providerId="AD" clId="Web-{4778266A-9DC0-4C1D-9396-65CA99749669}" dt="2020-09-15T13:51:15.260" v="631" actId="20577"/>
        <pc:sldMkLst>
          <pc:docMk/>
          <pc:sldMk cId="0" sldId="285"/>
        </pc:sldMkLst>
        <pc:spChg chg="mod">
          <ac:chgData name="Richardson, Cameran L." userId="S::crichardson@legion.org::94b75816-62cb-49e0-98ae-e51d2936820a" providerId="AD" clId="Web-{4778266A-9DC0-4C1D-9396-65CA99749669}" dt="2020-09-15T13:51:15.260" v="631" actId="20577"/>
          <ac:spMkLst>
            <pc:docMk/>
            <pc:sldMk cId="0" sldId="285"/>
            <ac:spMk id="49155" creationId="{B4B072BC-018A-4065-BF54-0CA9F6061AEB}"/>
          </ac:spMkLst>
        </pc:spChg>
      </pc:sldChg>
      <pc:sldChg chg="addSp modSp">
        <pc:chgData name="Richardson, Cameran L." userId="S::crichardson@legion.org::94b75816-62cb-49e0-98ae-e51d2936820a" providerId="AD" clId="Web-{4778266A-9DC0-4C1D-9396-65CA99749669}" dt="2020-09-15T13:52:12.822" v="644" actId="20577"/>
        <pc:sldMkLst>
          <pc:docMk/>
          <pc:sldMk cId="0" sldId="286"/>
        </pc:sldMkLst>
        <pc:spChg chg="add mod">
          <ac:chgData name="Richardson, Cameran L." userId="S::crichardson@legion.org::94b75816-62cb-49e0-98ae-e51d2936820a" providerId="AD" clId="Web-{4778266A-9DC0-4C1D-9396-65CA99749669}" dt="2020-09-15T13:52:12.822" v="644" actId="20577"/>
          <ac:spMkLst>
            <pc:docMk/>
            <pc:sldMk cId="0" sldId="286"/>
            <ac:spMk id="2" creationId="{D71C6CAE-8ED7-4F27-BE82-8FB3CAF4E848}"/>
          </ac:spMkLst>
        </pc:spChg>
      </pc:sldChg>
      <pc:sldChg chg="modSp">
        <pc:chgData name="Richardson, Cameran L." userId="S::crichardson@legion.org::94b75816-62cb-49e0-98ae-e51d2936820a" providerId="AD" clId="Web-{4778266A-9DC0-4C1D-9396-65CA99749669}" dt="2020-09-15T13:53:50.275" v="669" actId="20577"/>
        <pc:sldMkLst>
          <pc:docMk/>
          <pc:sldMk cId="0" sldId="287"/>
        </pc:sldMkLst>
        <pc:spChg chg="mod">
          <ac:chgData name="Richardson, Cameran L." userId="S::crichardson@legion.org::94b75816-62cb-49e0-98ae-e51d2936820a" providerId="AD" clId="Web-{4778266A-9DC0-4C1D-9396-65CA99749669}" dt="2020-09-15T13:53:50.275" v="669" actId="20577"/>
          <ac:spMkLst>
            <pc:docMk/>
            <pc:sldMk cId="0" sldId="287"/>
            <ac:spMk id="5" creationId="{7EC86218-D073-4CD6-9F83-2623C3710AFE}"/>
          </ac:spMkLst>
        </pc:spChg>
      </pc:sldChg>
      <pc:sldChg chg="modSp">
        <pc:chgData name="Richardson, Cameran L." userId="S::crichardson@legion.org::94b75816-62cb-49e0-98ae-e51d2936820a" providerId="AD" clId="Web-{4778266A-9DC0-4C1D-9396-65CA99749669}" dt="2020-09-15T12:46:02.634" v="406" actId="20577"/>
        <pc:sldMkLst>
          <pc:docMk/>
          <pc:sldMk cId="0" sldId="294"/>
        </pc:sldMkLst>
        <pc:spChg chg="mod">
          <ac:chgData name="Richardson, Cameran L." userId="S::crichardson@legion.org::94b75816-62cb-49e0-98ae-e51d2936820a" providerId="AD" clId="Web-{4778266A-9DC0-4C1D-9396-65CA99749669}" dt="2020-09-15T12:46:02.634" v="406" actId="20577"/>
          <ac:spMkLst>
            <pc:docMk/>
            <pc:sldMk cId="0" sldId="294"/>
            <ac:spMk id="33795" creationId="{AD7BDD52-E5A7-4507-A812-9A0862CABA70}"/>
          </ac:spMkLst>
        </pc:spChg>
      </pc:sldChg>
      <pc:sldChg chg="modSp">
        <pc:chgData name="Richardson, Cameran L." userId="S::crichardson@legion.org::94b75816-62cb-49e0-98ae-e51d2936820a" providerId="AD" clId="Web-{4778266A-9DC0-4C1D-9396-65CA99749669}" dt="2020-09-15T12:47:15.806" v="427" actId="20577"/>
        <pc:sldMkLst>
          <pc:docMk/>
          <pc:sldMk cId="0" sldId="295"/>
        </pc:sldMkLst>
        <pc:spChg chg="mod">
          <ac:chgData name="Richardson, Cameran L." userId="S::crichardson@legion.org::94b75816-62cb-49e0-98ae-e51d2936820a" providerId="AD" clId="Web-{4778266A-9DC0-4C1D-9396-65CA99749669}" dt="2020-09-15T12:47:15.806" v="427" actId="20577"/>
          <ac:spMkLst>
            <pc:docMk/>
            <pc:sldMk cId="0" sldId="295"/>
            <ac:spMk id="35843" creationId="{4EFC627F-1390-4FCA-8C21-21DC9AE92B6E}"/>
          </ac:spMkLst>
        </pc:spChg>
      </pc:sldChg>
      <pc:sldChg chg="modSp">
        <pc:chgData name="Richardson, Cameran L." userId="S::crichardson@legion.org::94b75816-62cb-49e0-98ae-e51d2936820a" providerId="AD" clId="Web-{4778266A-9DC0-4C1D-9396-65CA99749669}" dt="2020-09-15T12:49:42.211" v="496" actId="20577"/>
        <pc:sldMkLst>
          <pc:docMk/>
          <pc:sldMk cId="0" sldId="298"/>
        </pc:sldMkLst>
        <pc:spChg chg="mod">
          <ac:chgData name="Richardson, Cameran L." userId="S::crichardson@legion.org::94b75816-62cb-49e0-98ae-e51d2936820a" providerId="AD" clId="Web-{4778266A-9DC0-4C1D-9396-65CA99749669}" dt="2020-09-15T12:49:42.211" v="496" actId="20577"/>
          <ac:spMkLst>
            <pc:docMk/>
            <pc:sldMk cId="0" sldId="298"/>
            <ac:spMk id="38915" creationId="{0348FF90-46C5-4EC0-8336-0F869A2B32C9}"/>
          </ac:spMkLst>
        </pc:spChg>
      </pc:sldChg>
      <pc:sldChg chg="modSp">
        <pc:chgData name="Richardson, Cameran L." userId="S::crichardson@legion.org::94b75816-62cb-49e0-98ae-e51d2936820a" providerId="AD" clId="Web-{4778266A-9DC0-4C1D-9396-65CA99749669}" dt="2020-09-15T12:35:08.370" v="69" actId="20577"/>
        <pc:sldMkLst>
          <pc:docMk/>
          <pc:sldMk cId="0" sldId="299"/>
        </pc:sldMkLst>
        <pc:spChg chg="mod">
          <ac:chgData name="Richardson, Cameran L." userId="S::crichardson@legion.org::94b75816-62cb-49e0-98ae-e51d2936820a" providerId="AD" clId="Web-{4778266A-9DC0-4C1D-9396-65CA99749669}" dt="2020-09-15T12:35:08.370" v="69" actId="20577"/>
          <ac:spMkLst>
            <pc:docMk/>
            <pc:sldMk cId="0" sldId="299"/>
            <ac:spMk id="5" creationId="{5CDFF33B-3655-47F2-B5DB-91359988A2FF}"/>
          </ac:spMkLst>
        </pc:spChg>
      </pc:sldChg>
      <pc:sldChg chg="modSp">
        <pc:chgData name="Richardson, Cameran L." userId="S::crichardson@legion.org::94b75816-62cb-49e0-98ae-e51d2936820a" providerId="AD" clId="Web-{4778266A-9DC0-4C1D-9396-65CA99749669}" dt="2020-09-15T12:38:29.572" v="167" actId="20577"/>
        <pc:sldMkLst>
          <pc:docMk/>
          <pc:sldMk cId="0" sldId="300"/>
        </pc:sldMkLst>
        <pc:spChg chg="mod">
          <ac:chgData name="Richardson, Cameran L." userId="S::crichardson@legion.org::94b75816-62cb-49e0-98ae-e51d2936820a" providerId="AD" clId="Web-{4778266A-9DC0-4C1D-9396-65CA99749669}" dt="2020-09-15T12:38:29.572" v="167" actId="20577"/>
          <ac:spMkLst>
            <pc:docMk/>
            <pc:sldMk cId="0" sldId="300"/>
            <ac:spMk id="8" creationId="{51F81E38-2E9A-40E9-8C9C-7DBC535B8E7A}"/>
          </ac:spMkLst>
        </pc:spChg>
        <pc:spChg chg="mod">
          <ac:chgData name="Richardson, Cameran L." userId="S::crichardson@legion.org::94b75816-62cb-49e0-98ae-e51d2936820a" providerId="AD" clId="Web-{4778266A-9DC0-4C1D-9396-65CA99749669}" dt="2020-09-15T12:37:00.729" v="93" actId="20577"/>
          <ac:spMkLst>
            <pc:docMk/>
            <pc:sldMk cId="0" sldId="300"/>
            <ac:spMk id="30722" creationId="{B46696DB-33A2-461A-BC75-5EE744C7F688}"/>
          </ac:spMkLst>
        </pc:spChg>
      </pc:sldChg>
      <pc:sldChg chg="modSp">
        <pc:chgData name="Richardson, Cameran L." userId="S::crichardson@legion.org::94b75816-62cb-49e0-98ae-e51d2936820a" providerId="AD" clId="Web-{4778266A-9DC0-4C1D-9396-65CA99749669}" dt="2020-09-15T12:45:17.947" v="381" actId="20577"/>
        <pc:sldMkLst>
          <pc:docMk/>
          <pc:sldMk cId="0" sldId="301"/>
        </pc:sldMkLst>
        <pc:spChg chg="mod">
          <ac:chgData name="Richardson, Cameran L." userId="S::crichardson@legion.org::94b75816-62cb-49e0-98ae-e51d2936820a" providerId="AD" clId="Web-{4778266A-9DC0-4C1D-9396-65CA99749669}" dt="2020-09-15T12:45:17.947" v="381" actId="20577"/>
          <ac:spMkLst>
            <pc:docMk/>
            <pc:sldMk cId="0" sldId="301"/>
            <ac:spMk id="5" creationId="{0E4FF059-924C-454A-8EFA-13F1A749C133}"/>
          </ac:spMkLst>
        </pc:spChg>
      </pc:sldChg>
      <pc:sldChg chg="modSp">
        <pc:chgData name="Richardson, Cameran L." userId="S::crichardson@legion.org::94b75816-62cb-49e0-98ae-e51d2936820a" providerId="AD" clId="Web-{4778266A-9DC0-4C1D-9396-65CA99749669}" dt="2020-09-15T15:37:37.945" v="814" actId="20577"/>
        <pc:sldMkLst>
          <pc:docMk/>
          <pc:sldMk cId="0" sldId="302"/>
        </pc:sldMkLst>
        <pc:spChg chg="mod">
          <ac:chgData name="Richardson, Cameran L." userId="S::crichardson@legion.org::94b75816-62cb-49e0-98ae-e51d2936820a" providerId="AD" clId="Web-{4778266A-9DC0-4C1D-9396-65CA99749669}" dt="2020-09-15T15:37:37.945" v="814" actId="20577"/>
          <ac:spMkLst>
            <pc:docMk/>
            <pc:sldMk cId="0" sldId="302"/>
            <ac:spMk id="60421" creationId="{577E1EF5-73FD-49A4-9FBE-403FB3A01163}"/>
          </ac:spMkLst>
        </pc:spChg>
      </pc:sldChg>
      <pc:sldChg chg="modSp">
        <pc:chgData name="Richardson, Cameran L." userId="S::crichardson@legion.org::94b75816-62cb-49e0-98ae-e51d2936820a" providerId="AD" clId="Web-{4778266A-9DC0-4C1D-9396-65CA99749669}" dt="2020-09-15T15:43:47.194" v="942" actId="20577"/>
        <pc:sldMkLst>
          <pc:docMk/>
          <pc:sldMk cId="0" sldId="303"/>
        </pc:sldMkLst>
        <pc:spChg chg="mod">
          <ac:chgData name="Richardson, Cameran L." userId="S::crichardson@legion.org::94b75816-62cb-49e0-98ae-e51d2936820a" providerId="AD" clId="Web-{4778266A-9DC0-4C1D-9396-65CA99749669}" dt="2020-09-15T15:43:47.194" v="942" actId="20577"/>
          <ac:spMkLst>
            <pc:docMk/>
            <pc:sldMk cId="0" sldId="303"/>
            <ac:spMk id="22531" creationId="{504A20FC-92C8-47C9-9DB7-090CEEEB0A01}"/>
          </ac:spMkLst>
        </pc:spChg>
      </pc:sldChg>
      <pc:sldChg chg="modSp">
        <pc:chgData name="Richardson, Cameran L." userId="S::crichardson@legion.org::94b75816-62cb-49e0-98ae-e51d2936820a" providerId="AD" clId="Web-{4778266A-9DC0-4C1D-9396-65CA99749669}" dt="2020-09-15T12:29:27.214" v="9" actId="20577"/>
        <pc:sldMkLst>
          <pc:docMk/>
          <pc:sldMk cId="0" sldId="304"/>
        </pc:sldMkLst>
        <pc:spChg chg="mod">
          <ac:chgData name="Richardson, Cameran L." userId="S::crichardson@legion.org::94b75816-62cb-49e0-98ae-e51d2936820a" providerId="AD" clId="Web-{4778266A-9DC0-4C1D-9396-65CA99749669}" dt="2020-09-15T12:29:27.214" v="9" actId="20577"/>
          <ac:spMkLst>
            <pc:docMk/>
            <pc:sldMk cId="0" sldId="304"/>
            <ac:spMk id="21506" creationId="{D3EF7FA4-9148-4268-9E7D-3E7DDD613C9B}"/>
          </ac:spMkLst>
        </pc:spChg>
      </pc:sldChg>
      <pc:sldChg chg="modSp">
        <pc:chgData name="Richardson, Cameran L." userId="S::crichardson@legion.org::94b75816-62cb-49e0-98ae-e51d2936820a" providerId="AD" clId="Web-{4778266A-9DC0-4C1D-9396-65CA99749669}" dt="2020-09-15T15:42:16.132" v="936" actId="20577"/>
        <pc:sldMkLst>
          <pc:docMk/>
          <pc:sldMk cId="0" sldId="306"/>
        </pc:sldMkLst>
        <pc:spChg chg="mod">
          <ac:chgData name="Richardson, Cameran L." userId="S::crichardson@legion.org::94b75816-62cb-49e0-98ae-e51d2936820a" providerId="AD" clId="Web-{4778266A-9DC0-4C1D-9396-65CA99749669}" dt="2020-09-15T15:42:16.132" v="936" actId="20577"/>
          <ac:spMkLst>
            <pc:docMk/>
            <pc:sldMk cId="0" sldId="306"/>
            <ac:spMk id="62467" creationId="{C41D95EA-19E9-4CF4-8CF8-464AA4923D49}"/>
          </ac:spMkLst>
        </pc:spChg>
      </pc:sldChg>
      <pc:sldChg chg="addSp delSp">
        <pc:chgData name="Richardson, Cameran L." userId="S::crichardson@legion.org::94b75816-62cb-49e0-98ae-e51d2936820a" providerId="AD" clId="Web-{4778266A-9DC0-4C1D-9396-65CA99749669}" dt="2020-09-15T12:54:49.351" v="500"/>
        <pc:sldMkLst>
          <pc:docMk/>
          <pc:sldMk cId="0" sldId="309"/>
        </pc:sldMkLst>
        <pc:spChg chg="add del">
          <ac:chgData name="Richardson, Cameran L." userId="S::crichardson@legion.org::94b75816-62cb-49e0-98ae-e51d2936820a" providerId="AD" clId="Web-{4778266A-9DC0-4C1D-9396-65CA99749669}" dt="2020-09-15T12:54:49.351" v="500"/>
          <ac:spMkLst>
            <pc:docMk/>
            <pc:sldMk cId="0" sldId="309"/>
            <ac:spMk id="2" creationId="{5FF241F7-2D64-404F-8562-CEAED979360E}"/>
          </ac:spMkLst>
        </pc:spChg>
        <pc:spChg chg="del">
          <ac:chgData name="Richardson, Cameran L." userId="S::crichardson@legion.org::94b75816-62cb-49e0-98ae-e51d2936820a" providerId="AD" clId="Web-{4778266A-9DC0-4C1D-9396-65CA99749669}" dt="2020-09-15T12:54:41.570" v="499"/>
          <ac:spMkLst>
            <pc:docMk/>
            <pc:sldMk cId="0" sldId="309"/>
            <ac:spMk id="71" creationId="{A51F8855-B1DF-4074-BA90-26D79073ACFB}"/>
          </ac:spMkLst>
        </pc:spChg>
      </pc:sldChg>
      <pc:sldChg chg="delSp modSp">
        <pc:chgData name="Richardson, Cameran L." userId="S::crichardson@legion.org::94b75816-62cb-49e0-98ae-e51d2936820a" providerId="AD" clId="Web-{4778266A-9DC0-4C1D-9396-65CA99749669}" dt="2020-09-15T13:53:10.650" v="659" actId="20577"/>
        <pc:sldMkLst>
          <pc:docMk/>
          <pc:sldMk cId="0" sldId="310"/>
        </pc:sldMkLst>
        <pc:spChg chg="del">
          <ac:chgData name="Richardson, Cameran L." userId="S::crichardson@legion.org::94b75816-62cb-49e0-98ae-e51d2936820a" providerId="AD" clId="Web-{4778266A-9DC0-4C1D-9396-65CA99749669}" dt="2020-09-15T13:52:34.166" v="647"/>
          <ac:spMkLst>
            <pc:docMk/>
            <pc:sldMk cId="0" sldId="310"/>
            <ac:spMk id="71" creationId="{CACEE8E2-6FE6-43DA-BC41-84C6B4A2CB42}"/>
          </ac:spMkLst>
        </pc:spChg>
        <pc:spChg chg="mod">
          <ac:chgData name="Richardson, Cameran L." userId="S::crichardson@legion.org::94b75816-62cb-49e0-98ae-e51d2936820a" providerId="AD" clId="Web-{4778266A-9DC0-4C1D-9396-65CA99749669}" dt="2020-09-15T13:53:10.650" v="659" actId="20577"/>
          <ac:spMkLst>
            <pc:docMk/>
            <pc:sldMk cId="0" sldId="310"/>
            <ac:spMk id="54274" creationId="{1A9EBD39-42A3-4D90-A289-39453777E685}"/>
          </ac:spMkLst>
        </pc:spChg>
      </pc:sldChg>
      <pc:sldChg chg="delSp modSp">
        <pc:chgData name="Richardson, Cameran L." userId="S::crichardson@legion.org::94b75816-62cb-49e0-98ae-e51d2936820a" providerId="AD" clId="Web-{4778266A-9DC0-4C1D-9396-65CA99749669}" dt="2020-09-15T15:36:42.164" v="737" actId="20577"/>
        <pc:sldMkLst>
          <pc:docMk/>
          <pc:sldMk cId="0" sldId="311"/>
        </pc:sldMkLst>
        <pc:spChg chg="del">
          <ac:chgData name="Richardson, Cameran L." userId="S::crichardson@legion.org::94b75816-62cb-49e0-98ae-e51d2936820a" providerId="AD" clId="Web-{4778266A-9DC0-4C1D-9396-65CA99749669}" dt="2020-09-15T15:36:29.149" v="734"/>
          <ac:spMkLst>
            <pc:docMk/>
            <pc:sldMk cId="0" sldId="311"/>
            <ac:spMk id="71" creationId="{BBBD9C43-AA73-4392-B367-97C3BD6BB969}"/>
          </ac:spMkLst>
        </pc:spChg>
        <pc:spChg chg="mod">
          <ac:chgData name="Richardson, Cameran L." userId="S::crichardson@legion.org::94b75816-62cb-49e0-98ae-e51d2936820a" providerId="AD" clId="Web-{4778266A-9DC0-4C1D-9396-65CA99749669}" dt="2020-09-15T15:36:42.164" v="737" actId="20577"/>
          <ac:spMkLst>
            <pc:docMk/>
            <pc:sldMk cId="0" sldId="311"/>
            <ac:spMk id="59394" creationId="{C7A09DEB-2DE5-4942-B6AB-3F232BDC4A10}"/>
          </ac:spMkLst>
        </pc:spChg>
      </pc:sldChg>
      <pc:sldChg chg="modSp">
        <pc:chgData name="Richardson, Cameran L." userId="S::crichardson@legion.org::94b75816-62cb-49e0-98ae-e51d2936820a" providerId="AD" clId="Web-{4778266A-9DC0-4C1D-9396-65CA99749669}" dt="2020-09-15T12:38:51.151" v="172" actId="20577"/>
        <pc:sldMkLst>
          <pc:docMk/>
          <pc:sldMk cId="0" sldId="314"/>
        </pc:sldMkLst>
        <pc:spChg chg="mod">
          <ac:chgData name="Richardson, Cameran L." userId="S::crichardson@legion.org::94b75816-62cb-49e0-98ae-e51d2936820a" providerId="AD" clId="Web-{4778266A-9DC0-4C1D-9396-65CA99749669}" dt="2020-09-15T12:36:47.354" v="90" actId="20577"/>
          <ac:spMkLst>
            <pc:docMk/>
            <pc:sldMk cId="0" sldId="314"/>
            <ac:spMk id="8" creationId="{6A55F9C3-E915-4F9C-B9F7-63144900B64D}"/>
          </ac:spMkLst>
        </pc:spChg>
        <pc:spChg chg="mod">
          <ac:chgData name="Richardson, Cameran L." userId="S::crichardson@legion.org::94b75816-62cb-49e0-98ae-e51d2936820a" providerId="AD" clId="Web-{4778266A-9DC0-4C1D-9396-65CA99749669}" dt="2020-09-15T12:38:51.151" v="172" actId="20577"/>
          <ac:spMkLst>
            <pc:docMk/>
            <pc:sldMk cId="0" sldId="314"/>
            <ac:spMk id="29698" creationId="{E54E33DA-B49D-422E-A27D-F58BEEF22D42}"/>
          </ac:spMkLst>
        </pc:spChg>
      </pc:sldChg>
      <pc:sldChg chg="modSp">
        <pc:chgData name="Richardson, Cameran L." userId="S::crichardson@legion.org::94b75816-62cb-49e0-98ae-e51d2936820a" providerId="AD" clId="Web-{4778266A-9DC0-4C1D-9396-65CA99749669}" dt="2020-09-15T12:46:46.821" v="422" actId="20577"/>
        <pc:sldMkLst>
          <pc:docMk/>
          <pc:sldMk cId="0" sldId="317"/>
        </pc:sldMkLst>
        <pc:spChg chg="mod">
          <ac:chgData name="Richardson, Cameran L." userId="S::crichardson@legion.org::94b75816-62cb-49e0-98ae-e51d2936820a" providerId="AD" clId="Web-{4778266A-9DC0-4C1D-9396-65CA99749669}" dt="2020-09-15T12:46:46.821" v="422" actId="20577"/>
          <ac:spMkLst>
            <pc:docMk/>
            <pc:sldMk cId="0" sldId="317"/>
            <ac:spMk id="34819" creationId="{512B7212-400B-47C8-892A-85BEEC2AA42B}"/>
          </ac:spMkLst>
        </pc:spChg>
      </pc:sldChg>
      <pc:sldChg chg="modSp">
        <pc:chgData name="Richardson, Cameran L." userId="S::crichardson@legion.org::94b75816-62cb-49e0-98ae-e51d2936820a" providerId="AD" clId="Web-{4778266A-9DC0-4C1D-9396-65CA99749669}" dt="2020-09-15T12:49:21.290" v="473" actId="20577"/>
        <pc:sldMkLst>
          <pc:docMk/>
          <pc:sldMk cId="0" sldId="318"/>
        </pc:sldMkLst>
        <pc:spChg chg="mod">
          <ac:chgData name="Richardson, Cameran L." userId="S::crichardson@legion.org::94b75816-62cb-49e0-98ae-e51d2936820a" providerId="AD" clId="Web-{4778266A-9DC0-4C1D-9396-65CA99749669}" dt="2020-09-15T12:49:21.290" v="473" actId="20577"/>
          <ac:spMkLst>
            <pc:docMk/>
            <pc:sldMk cId="0" sldId="318"/>
            <ac:spMk id="37891" creationId="{2C66BE2F-4685-4421-8DFD-BE7B3B3A28B5}"/>
          </ac:spMkLst>
        </pc:spChg>
      </pc:sldChg>
      <pc:sldChg chg="modSp">
        <pc:chgData name="Richardson, Cameran L." userId="S::crichardson@legion.org::94b75816-62cb-49e0-98ae-e51d2936820a" providerId="AD" clId="Web-{4778266A-9DC0-4C1D-9396-65CA99749669}" dt="2020-09-15T12:48:23.399" v="452" actId="20577"/>
        <pc:sldMkLst>
          <pc:docMk/>
          <pc:sldMk cId="0" sldId="320"/>
        </pc:sldMkLst>
        <pc:spChg chg="mod">
          <ac:chgData name="Richardson, Cameran L." userId="S::crichardson@legion.org::94b75816-62cb-49e0-98ae-e51d2936820a" providerId="AD" clId="Web-{4778266A-9DC0-4C1D-9396-65CA99749669}" dt="2020-09-15T12:48:23.399" v="452" actId="20577"/>
          <ac:spMkLst>
            <pc:docMk/>
            <pc:sldMk cId="0" sldId="320"/>
            <ac:spMk id="36867" creationId="{32A78929-58EB-4F83-A67D-0020D31AC0A1}"/>
          </ac:spMkLst>
        </pc:spChg>
      </pc:sldChg>
      <pc:sldChg chg="modSp">
        <pc:chgData name="Richardson, Cameran L." userId="S::crichardson@legion.org::94b75816-62cb-49e0-98ae-e51d2936820a" providerId="AD" clId="Web-{4778266A-9DC0-4C1D-9396-65CA99749669}" dt="2020-09-15T12:56:47.789" v="540" actId="20577"/>
        <pc:sldMkLst>
          <pc:docMk/>
          <pc:sldMk cId="0" sldId="322"/>
        </pc:sldMkLst>
        <pc:spChg chg="mod">
          <ac:chgData name="Richardson, Cameran L." userId="S::crichardson@legion.org::94b75816-62cb-49e0-98ae-e51d2936820a" providerId="AD" clId="Web-{4778266A-9DC0-4C1D-9396-65CA99749669}" dt="2020-09-15T12:56:47.789" v="540" actId="20577"/>
          <ac:spMkLst>
            <pc:docMk/>
            <pc:sldMk cId="0" sldId="322"/>
            <ac:spMk id="45059" creationId="{AFED6B8E-0E42-490A-8799-34F041308B91}"/>
          </ac:spMkLst>
        </pc:spChg>
      </pc:sldChg>
      <pc:sldChg chg="modSp">
        <pc:chgData name="Richardson, Cameran L." userId="S::crichardson@legion.org::94b75816-62cb-49e0-98ae-e51d2936820a" providerId="AD" clId="Web-{4778266A-9DC0-4C1D-9396-65CA99749669}" dt="2020-09-15T15:41:55.866" v="926" actId="20577"/>
        <pc:sldMkLst>
          <pc:docMk/>
          <pc:sldMk cId="0" sldId="328"/>
        </pc:sldMkLst>
        <pc:spChg chg="mod">
          <ac:chgData name="Richardson, Cameran L." userId="S::crichardson@legion.org::94b75816-62cb-49e0-98ae-e51d2936820a" providerId="AD" clId="Web-{4778266A-9DC0-4C1D-9396-65CA99749669}" dt="2020-09-15T15:41:55.866" v="926" actId="20577"/>
          <ac:spMkLst>
            <pc:docMk/>
            <pc:sldMk cId="0" sldId="328"/>
            <ac:spMk id="61445" creationId="{DBAAE5D6-2724-4C8E-987E-552841CE4BAC}"/>
          </ac:spMkLst>
        </pc:spChg>
      </pc:sldChg>
      <pc:sldChg chg="modSp">
        <pc:chgData name="Richardson, Cameran L." userId="S::crichardson@legion.org::94b75816-62cb-49e0-98ae-e51d2936820a" providerId="AD" clId="Web-{4778266A-9DC0-4C1D-9396-65CA99749669}" dt="2020-09-15T15:35:58.165" v="731" actId="20577"/>
        <pc:sldMkLst>
          <pc:docMk/>
          <pc:sldMk cId="0" sldId="329"/>
        </pc:sldMkLst>
        <pc:spChg chg="mod">
          <ac:chgData name="Richardson, Cameran L." userId="S::crichardson@legion.org::94b75816-62cb-49e0-98ae-e51d2936820a" providerId="AD" clId="Web-{4778266A-9DC0-4C1D-9396-65CA99749669}" dt="2020-09-15T15:35:58.165" v="731" actId="20577"/>
          <ac:spMkLst>
            <pc:docMk/>
            <pc:sldMk cId="0" sldId="329"/>
            <ac:spMk id="6" creationId="{A8BF6EEF-83B4-46E1-9B93-A53245B25340}"/>
          </ac:spMkLst>
        </pc:spChg>
      </pc:sldChg>
      <pc:sldChg chg="modSp">
        <pc:chgData name="Richardson, Cameran L." userId="S::crichardson@legion.org::94b75816-62cb-49e0-98ae-e51d2936820a" providerId="AD" clId="Web-{4778266A-9DC0-4C1D-9396-65CA99749669}" dt="2020-09-15T15:38:45.117" v="830" actId="20577"/>
        <pc:sldMkLst>
          <pc:docMk/>
          <pc:sldMk cId="3471716687" sldId="330"/>
        </pc:sldMkLst>
        <pc:spChg chg="mod">
          <ac:chgData name="Richardson, Cameran L." userId="S::crichardson@legion.org::94b75816-62cb-49e0-98ae-e51d2936820a" providerId="AD" clId="Web-{4778266A-9DC0-4C1D-9396-65CA99749669}" dt="2020-09-15T15:38:45.117" v="830" actId="20577"/>
          <ac:spMkLst>
            <pc:docMk/>
            <pc:sldMk cId="3471716687" sldId="330"/>
            <ac:spMk id="5" creationId="{F42370F7-7A86-4680-8934-E2AEFC6460EA}"/>
          </ac:spMkLst>
        </pc:spChg>
      </pc:sldChg>
      <pc:sldChg chg="modSp">
        <pc:chgData name="Richardson, Cameran L." userId="S::crichardson@legion.org::94b75816-62cb-49e0-98ae-e51d2936820a" providerId="AD" clId="Web-{4778266A-9DC0-4C1D-9396-65CA99749669}" dt="2020-09-15T15:39:58.289" v="872" actId="20577"/>
        <pc:sldMkLst>
          <pc:docMk/>
          <pc:sldMk cId="2950163969" sldId="331"/>
        </pc:sldMkLst>
        <pc:spChg chg="mod">
          <ac:chgData name="Richardson, Cameran L." userId="S::crichardson@legion.org::94b75816-62cb-49e0-98ae-e51d2936820a" providerId="AD" clId="Web-{4778266A-9DC0-4C1D-9396-65CA99749669}" dt="2020-09-15T15:39:58.289" v="872" actId="20577"/>
          <ac:spMkLst>
            <pc:docMk/>
            <pc:sldMk cId="2950163969" sldId="331"/>
            <ac:spMk id="3" creationId="{63E19784-116C-4460-A75D-2A30C1B3BA36}"/>
          </ac:spMkLst>
        </pc:spChg>
      </pc:sldChg>
      <pc:sldChg chg="modSp">
        <pc:chgData name="Richardson, Cameran L." userId="S::crichardson@legion.org::94b75816-62cb-49e0-98ae-e51d2936820a" providerId="AD" clId="Web-{4778266A-9DC0-4C1D-9396-65CA99749669}" dt="2020-09-15T15:42:54.819" v="940" actId="20577"/>
        <pc:sldMkLst>
          <pc:docMk/>
          <pc:sldMk cId="1292133501" sldId="332"/>
        </pc:sldMkLst>
        <pc:spChg chg="mod">
          <ac:chgData name="Richardson, Cameran L." userId="S::crichardson@legion.org::94b75816-62cb-49e0-98ae-e51d2936820a" providerId="AD" clId="Web-{4778266A-9DC0-4C1D-9396-65CA99749669}" dt="2020-09-15T15:42:54.819" v="940" actId="20577"/>
          <ac:spMkLst>
            <pc:docMk/>
            <pc:sldMk cId="1292133501" sldId="332"/>
            <ac:spMk id="3" creationId="{E794E5E7-3E62-4138-B755-0EE0DB0E6CC4}"/>
          </ac:spMkLst>
        </pc:spChg>
      </pc:sldChg>
      <pc:sldChg chg="modSp">
        <pc:chgData name="Richardson, Cameran L." userId="S::crichardson@legion.org::94b75816-62cb-49e0-98ae-e51d2936820a" providerId="AD" clId="Web-{4778266A-9DC0-4C1D-9396-65CA99749669}" dt="2020-09-15T12:33:05.089" v="34" actId="20577"/>
        <pc:sldMkLst>
          <pc:docMk/>
          <pc:sldMk cId="1986357042" sldId="334"/>
        </pc:sldMkLst>
        <pc:spChg chg="mod">
          <ac:chgData name="Richardson, Cameran L." userId="S::crichardson@legion.org::94b75816-62cb-49e0-98ae-e51d2936820a" providerId="AD" clId="Web-{4778266A-9DC0-4C1D-9396-65CA99749669}" dt="2020-09-15T12:33:05.089" v="34" actId="20577"/>
          <ac:spMkLst>
            <pc:docMk/>
            <pc:sldMk cId="1986357042" sldId="334"/>
            <ac:spMk id="5" creationId="{2B705D51-4F9B-48FF-8522-530819519AD4}"/>
          </ac:spMkLst>
        </pc:spChg>
      </pc:sldChg>
      <pc:sldChg chg="modSp">
        <pc:chgData name="Richardson, Cameran L." userId="S::crichardson@legion.org::94b75816-62cb-49e0-98ae-e51d2936820a" providerId="AD" clId="Web-{4778266A-9DC0-4C1D-9396-65CA99749669}" dt="2020-09-15T12:31:14.886" v="24" actId="20577"/>
        <pc:sldMkLst>
          <pc:docMk/>
          <pc:sldMk cId="1381487963" sldId="335"/>
        </pc:sldMkLst>
        <pc:spChg chg="mod">
          <ac:chgData name="Richardson, Cameran L." userId="S::crichardson@legion.org::94b75816-62cb-49e0-98ae-e51d2936820a" providerId="AD" clId="Web-{4778266A-9DC0-4C1D-9396-65CA99749669}" dt="2020-09-15T12:31:14.886" v="24" actId="20577"/>
          <ac:spMkLst>
            <pc:docMk/>
            <pc:sldMk cId="1381487963" sldId="335"/>
            <ac:spMk id="12" creationId="{C78E9530-C107-4BE9-A585-CA5504D44BFD}"/>
          </ac:spMkLst>
        </pc:spChg>
      </pc:sldChg>
      <pc:sldChg chg="addSp">
        <pc:chgData name="Richardson, Cameran L." userId="S::crichardson@legion.org::94b75816-62cb-49e0-98ae-e51d2936820a" providerId="AD" clId="Web-{4778266A-9DC0-4C1D-9396-65CA99749669}" dt="2020-09-15T15:43:36.960" v="941"/>
        <pc:sldMkLst>
          <pc:docMk/>
          <pc:sldMk cId="608134387" sldId="343"/>
        </pc:sldMkLst>
        <pc:spChg chg="add">
          <ac:chgData name="Richardson, Cameran L." userId="S::crichardson@legion.org::94b75816-62cb-49e0-98ae-e51d2936820a" providerId="AD" clId="Web-{4778266A-9DC0-4C1D-9396-65CA99749669}" dt="2020-09-15T15:43:36.960" v="941"/>
          <ac:spMkLst>
            <pc:docMk/>
            <pc:sldMk cId="608134387" sldId="343"/>
            <ac:spMk id="2" creationId="{2B5BF01D-CAFC-4F6D-AD22-BDC22E51B63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3177" tIns="46589" rIns="93177" bIns="46589" rtlCol="0"/>
          <a:lstStyle>
            <a:lvl1pPr algn="r">
              <a:defRPr sz="1200"/>
            </a:lvl1pPr>
          </a:lstStyle>
          <a:p>
            <a:fld id="{00B351D3-CFE7-EC43-A4CF-05315005C919}" type="datetimeFigureOut">
              <a:rPr lang="en-US" smtClean="0"/>
              <a:t>12/10/2020</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77" tIns="46589" rIns="93177" bIns="46589" rtlCol="0" anchor="b"/>
          <a:lstStyle>
            <a:lvl1pPr algn="r">
              <a:defRPr sz="1200"/>
            </a:lvl1pPr>
          </a:lstStyle>
          <a:p>
            <a:fld id="{4F18395D-AF5F-564F-BE38-188186345D12}" type="slidenum">
              <a:rPr lang="en-US" smtClean="0"/>
              <a:t>‹#›</a:t>
            </a:fld>
            <a:endParaRPr lang="en-US"/>
          </a:p>
        </p:txBody>
      </p:sp>
    </p:spTree>
    <p:extLst>
      <p:ext uri="{BB962C8B-B14F-4D97-AF65-F5344CB8AC3E}">
        <p14:creationId xmlns:p14="http://schemas.microsoft.com/office/powerpoint/2010/main" val="20363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3177" tIns="46589" rIns="93177" bIns="46589" rtlCol="0"/>
          <a:lstStyle>
            <a:lvl1pPr algn="r">
              <a:defRPr sz="1200"/>
            </a:lvl1pPr>
          </a:lstStyle>
          <a:p>
            <a:fld id="{4A6E2FD7-7316-3C43-8DAD-9059812AF74B}" type="datetimeFigureOut">
              <a:rPr lang="en-US" smtClean="0"/>
              <a:pPr/>
              <a:t>12/10/2020</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A3928372-687C-2D47-B721-3F134B506727}" type="slidenum">
              <a:rPr lang="en-US" smtClean="0"/>
              <a:pPr/>
              <a:t>‹#›</a:t>
            </a:fld>
            <a:endParaRPr lang="en-US"/>
          </a:p>
        </p:txBody>
      </p:sp>
    </p:spTree>
    <p:extLst>
      <p:ext uri="{BB962C8B-B14F-4D97-AF65-F5344CB8AC3E}">
        <p14:creationId xmlns:p14="http://schemas.microsoft.com/office/powerpoint/2010/main" val="831528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Black"/>
        <a:ea typeface="+mn-ea"/>
        <a:cs typeface="Arial Black"/>
      </a:defRPr>
    </a:lvl1pPr>
    <a:lvl2pPr marL="457200" algn="l" defTabSz="457200" rtl="0" eaLnBrk="1" latinLnBrk="0" hangingPunct="1">
      <a:defRPr sz="1200" kern="1200">
        <a:solidFill>
          <a:schemeClr val="tx1"/>
        </a:solidFill>
        <a:latin typeface="Arial Black"/>
        <a:ea typeface="+mn-ea"/>
        <a:cs typeface="Arial Black"/>
      </a:defRPr>
    </a:lvl2pPr>
    <a:lvl3pPr marL="914400" algn="l" defTabSz="457200" rtl="0" eaLnBrk="1" latinLnBrk="0" hangingPunct="1">
      <a:defRPr sz="1200" kern="1200">
        <a:solidFill>
          <a:schemeClr val="tx1"/>
        </a:solidFill>
        <a:latin typeface="Arial Black"/>
        <a:ea typeface="+mn-ea"/>
        <a:cs typeface="Arial Black"/>
      </a:defRPr>
    </a:lvl3pPr>
    <a:lvl4pPr marL="1371600" algn="l" defTabSz="457200" rtl="0" eaLnBrk="1" latinLnBrk="0" hangingPunct="1">
      <a:defRPr sz="1200" kern="1200">
        <a:solidFill>
          <a:schemeClr val="tx1"/>
        </a:solidFill>
        <a:latin typeface="Arial Black"/>
        <a:ea typeface="+mn-ea"/>
        <a:cs typeface="Arial Black"/>
      </a:defRPr>
    </a:lvl4pPr>
    <a:lvl5pPr marL="1828800" algn="l" defTabSz="457200" rtl="0" eaLnBrk="1" latinLnBrk="0" hangingPunct="1">
      <a:defRPr sz="1200" kern="1200">
        <a:solidFill>
          <a:schemeClr val="tx1"/>
        </a:solidFill>
        <a:latin typeface="Arial Black"/>
        <a:ea typeface="+mn-ea"/>
        <a:cs typeface="Arial Black"/>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8CB1374A-3724-4598-9429-1D723429DB20}"/>
              </a:ext>
            </a:extLst>
          </p:cNvPr>
          <p:cNvSpPr>
            <a:spLocks noGrp="1" noRot="1" noChangeAspect="1" noTextEdit="1"/>
          </p:cNvSpPr>
          <p:nvPr>
            <p:ph type="sldImg"/>
          </p:nvPr>
        </p:nvSpPr>
        <p:spPr>
          <a:ln/>
        </p:spPr>
      </p:sp>
      <p:sp>
        <p:nvSpPr>
          <p:cNvPr id="69635" name="Notes Placeholder 2">
            <a:extLst>
              <a:ext uri="{FF2B5EF4-FFF2-40B4-BE49-F238E27FC236}">
                <a16:creationId xmlns:a16="http://schemas.microsoft.com/office/drawing/2014/main" id="{3BCA675E-7F84-4C5E-A756-A58F6C579F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Next Section,</a:t>
            </a:r>
            <a:r>
              <a:rPr lang="en-US" altLang="en-US" baseline="0">
                <a:latin typeface="Arial" panose="020B0604020202020204" pitchFamily="34" charset="0"/>
              </a:rPr>
              <a:t>  I am only going to go over the first couple of slides in the section as we will be covering TFA in our next segment.</a:t>
            </a:r>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42BBAE7D-EDB0-4D7A-84E5-465FB4515B4B}"/>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5D7673E-2EE0-4805-B3B9-1CBAFCA41FC0}" type="slidenum">
              <a:rPr lang="en-US" altLang="en-US" sz="1200">
                <a:latin typeface="Arial" panose="020B0604020202020204" pitchFamily="34" charset="0"/>
              </a:rPr>
              <a:pPr eaLnBrk="1" hangingPunct="1"/>
              <a:t>1</a:t>
            </a:fld>
            <a:endParaRPr lang="en-US" altLang="en-US" sz="1200">
              <a:latin typeface="Arial" panose="020B0604020202020204" pitchFamily="34" charset="0"/>
            </a:endParaRPr>
          </a:p>
        </p:txBody>
      </p:sp>
    </p:spTree>
    <p:extLst>
      <p:ext uri="{BB962C8B-B14F-4D97-AF65-F5344CB8AC3E}">
        <p14:creationId xmlns:p14="http://schemas.microsoft.com/office/powerpoint/2010/main" val="3816081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2EF49FB-4CAC-4E8D-A417-94E0331A43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a:t>An accompanying instruction sheet explains the program and how to properly fill out the form.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sz="1200"/>
              <a:t>The TFA form is only sent out Department Headquarters and C&amp;Y chairman.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altLang="en-US" sz="1200"/>
          </a:p>
          <a:p>
            <a:endParaRPr lang="en-US" altLang="en-US">
              <a:latin typeface="Arial" panose="020B0604020202020204" pitchFamily="34" charset="0"/>
            </a:endParaRPr>
          </a:p>
        </p:txBody>
      </p:sp>
      <p:sp>
        <p:nvSpPr>
          <p:cNvPr id="79875" name="Rectangle 3">
            <a:extLst>
              <a:ext uri="{FF2B5EF4-FFF2-40B4-BE49-F238E27FC236}">
                <a16:creationId xmlns:a16="http://schemas.microsoft.com/office/drawing/2014/main" id="{BC890AD3-647F-46F3-84AE-5D27261A7659}"/>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1482593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C765E75F-E954-474E-B70F-DD44AE2341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latin typeface="Arial" panose="020B0604020202020204" pitchFamily="34" charset="0"/>
              </a:rPr>
              <a:t>The report by a TFA investigator must include:</a:t>
            </a:r>
          </a:p>
          <a:p>
            <a:pPr>
              <a:buFontTx/>
              <a:buChar char="•"/>
            </a:pPr>
            <a:endParaRPr lang="en-US" altLang="en-US">
              <a:latin typeface="Arial" panose="020B0604020202020204" pitchFamily="34" charset="0"/>
            </a:endParaRPr>
          </a:p>
          <a:p>
            <a:pPr lvl="1">
              <a:buFontTx/>
              <a:buChar char="•"/>
            </a:pPr>
            <a:r>
              <a:rPr lang="en-US" altLang="en-US">
                <a:latin typeface="Arial" panose="020B0604020202020204" pitchFamily="34" charset="0"/>
              </a:rPr>
              <a:t>Detailed description of the family’s financial need</a:t>
            </a:r>
          </a:p>
          <a:p>
            <a:pPr lvl="2">
              <a:buFontTx/>
              <a:buChar char="•"/>
            </a:pPr>
            <a:r>
              <a:rPr lang="en-US" altLang="en-US">
                <a:latin typeface="Arial" panose="020B0604020202020204" pitchFamily="34" charset="0"/>
              </a:rPr>
              <a:t>Timeline of what happened and why.</a:t>
            </a:r>
          </a:p>
          <a:p>
            <a:pPr lvl="2">
              <a:buFontTx/>
              <a:buChar char="•"/>
            </a:pPr>
            <a:r>
              <a:rPr lang="en-US" altLang="en-US">
                <a:latin typeface="Arial" panose="020B0604020202020204" pitchFamily="34" charset="0"/>
              </a:rPr>
              <a:t>Is</a:t>
            </a:r>
            <a:r>
              <a:rPr lang="en-US" altLang="en-US" baseline="0">
                <a:latin typeface="Arial" panose="020B0604020202020204" pitchFamily="34" charset="0"/>
              </a:rPr>
              <a:t> the family able to assist financially in helping to cover costs.</a:t>
            </a:r>
            <a:endParaRPr lang="en-US" altLang="en-US">
              <a:latin typeface="Arial" panose="020B0604020202020204" pitchFamily="34" charset="0"/>
            </a:endParaRPr>
          </a:p>
          <a:p>
            <a:pPr>
              <a:buFontTx/>
              <a:buChar char="•"/>
            </a:pPr>
            <a:endParaRPr lang="en-US" altLang="en-US">
              <a:latin typeface="Arial" panose="020B0604020202020204" pitchFamily="34" charset="0"/>
            </a:endParaRPr>
          </a:p>
          <a:p>
            <a:pPr lvl="1">
              <a:buFontTx/>
              <a:buChar char="•"/>
            </a:pPr>
            <a:r>
              <a:rPr lang="en-US" altLang="en-US">
                <a:latin typeface="Arial" panose="020B0604020202020204" pitchFamily="34" charset="0"/>
              </a:rPr>
              <a:t>Steps taken to alleviate the situation</a:t>
            </a:r>
          </a:p>
          <a:p>
            <a:pPr lvl="2">
              <a:buFontTx/>
              <a:buChar char="•"/>
            </a:pPr>
            <a:r>
              <a:rPr lang="en-US" altLang="en-US">
                <a:latin typeface="Arial" panose="020B0604020202020204" pitchFamily="34" charset="0"/>
              </a:rPr>
              <a:t>This</a:t>
            </a:r>
            <a:r>
              <a:rPr lang="en-US" altLang="en-US" baseline="0">
                <a:latin typeface="Arial" panose="020B0604020202020204" pitchFamily="34" charset="0"/>
              </a:rPr>
              <a:t> includes reaching out to other forms of assistance</a:t>
            </a:r>
            <a:endParaRPr lang="en-US" altLang="en-US">
              <a:latin typeface="Arial" panose="020B0604020202020204" pitchFamily="34" charset="0"/>
            </a:endParaRPr>
          </a:p>
          <a:p>
            <a:pPr>
              <a:buFontTx/>
              <a:buChar char="•"/>
            </a:pPr>
            <a:endParaRPr lang="en-US" altLang="en-US">
              <a:latin typeface="Arial" panose="020B0604020202020204" pitchFamily="34" charset="0"/>
            </a:endParaRPr>
          </a:p>
          <a:p>
            <a:pPr lvl="1">
              <a:buFontTx/>
              <a:buChar char="•"/>
            </a:pPr>
            <a:r>
              <a:rPr lang="en-US" altLang="en-US">
                <a:latin typeface="Arial" panose="020B0604020202020204" pitchFamily="34" charset="0"/>
              </a:rPr>
              <a:t>Follow-up plans of the post or the investigator</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80899" name="Rectangle 3">
            <a:extLst>
              <a:ext uri="{FF2B5EF4-FFF2-40B4-BE49-F238E27FC236}">
                <a16:creationId xmlns:a16="http://schemas.microsoft.com/office/drawing/2014/main" id="{A3EB3504-470E-48BC-BE9A-C4CB24DE625C}"/>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1634353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9451E248-B475-447B-98CE-0CE5A086C1C0}"/>
              </a:ext>
            </a:extLst>
          </p:cNvPr>
          <p:cNvSpPr>
            <a:spLocks noGrp="1" noRot="1" noChangeAspect="1" noChangeArrowheads="1" noTextEdit="1"/>
          </p:cNvSpPr>
          <p:nvPr>
            <p:ph type="sldImg"/>
          </p:nvPr>
        </p:nvSpPr>
        <p:spPr>
          <a:xfrm>
            <a:off x="1190625" y="704850"/>
            <a:ext cx="4629150" cy="3471863"/>
          </a:xfrm>
          <a:ln/>
        </p:spPr>
      </p:sp>
      <p:sp>
        <p:nvSpPr>
          <p:cNvPr id="81923" name="Rectangle 3">
            <a:extLst>
              <a:ext uri="{FF2B5EF4-FFF2-40B4-BE49-F238E27FC236}">
                <a16:creationId xmlns:a16="http://schemas.microsoft.com/office/drawing/2014/main" id="{4BCD2D9C-2C34-4BDA-AD36-09A5EEE256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pPr>
            <a:endParaRPr lang="en-US" altLang="en-US">
              <a:latin typeface="Arial" panose="020B0604020202020204" pitchFamily="34" charset="0"/>
            </a:endParaRPr>
          </a:p>
          <a:p>
            <a:pPr>
              <a:buFontTx/>
              <a:buChar char="•"/>
            </a:pPr>
            <a:r>
              <a:rPr lang="en-US" altLang="en-US">
                <a:latin typeface="Arial" panose="020B0604020202020204" pitchFamily="34" charset="0"/>
              </a:rPr>
              <a:t>Emphasize that statements, bills, leases, notices, etc, must be the </a:t>
            </a:r>
            <a:r>
              <a:rPr lang="en-US" altLang="en-US" u="sng">
                <a:latin typeface="Arial" panose="020B0604020202020204" pitchFamily="34" charset="0"/>
              </a:rPr>
              <a:t>most</a:t>
            </a:r>
            <a:r>
              <a:rPr lang="en-US" altLang="en-US">
                <a:latin typeface="Arial" panose="020B0604020202020204" pitchFamily="34" charset="0"/>
              </a:rPr>
              <a:t> current.  Less than 60 days.</a:t>
            </a:r>
          </a:p>
          <a:p>
            <a:pPr>
              <a:buFontTx/>
              <a:buChar char="•"/>
            </a:pPr>
            <a:r>
              <a:rPr lang="en-US" altLang="en-US" b="0"/>
              <a:t>Expenses not documented will not be considered.</a:t>
            </a:r>
          </a:p>
          <a:p>
            <a:pPr>
              <a:buFontTx/>
              <a:buChar char="•"/>
            </a:pPr>
            <a:endParaRPr lang="en-US" altLang="en-US" b="0">
              <a:latin typeface="Arial" panose="020B0604020202020204" pitchFamily="34" charset="0"/>
            </a:endParaRPr>
          </a:p>
          <a:p>
            <a:pPr>
              <a:buFontTx/>
              <a:buChar char="•"/>
            </a:pPr>
            <a:r>
              <a:rPr lang="en-US" altLang="en-US" b="0">
                <a:latin typeface="Arial" panose="020B0604020202020204" pitchFamily="34" charset="0"/>
              </a:rPr>
              <a:t>Other documentation also needed</a:t>
            </a:r>
          </a:p>
          <a:p>
            <a:pPr>
              <a:buFontTx/>
              <a:buChar char="•"/>
            </a:pPr>
            <a:r>
              <a:rPr lang="en-US" altLang="en-US" b="0">
                <a:latin typeface="Arial" panose="020B0604020202020204" pitchFamily="34" charset="0"/>
              </a:rPr>
              <a:t>Birth certificates,</a:t>
            </a:r>
          </a:p>
          <a:p>
            <a:pPr>
              <a:buFontTx/>
              <a:buChar char="•"/>
            </a:pPr>
            <a:r>
              <a:rPr lang="en-US" altLang="en-US" b="0">
                <a:latin typeface="Arial" panose="020B0604020202020204" pitchFamily="34" charset="0"/>
              </a:rPr>
              <a:t>Custody</a:t>
            </a:r>
            <a:r>
              <a:rPr lang="en-US" altLang="en-US" b="0" baseline="0">
                <a:latin typeface="Arial" panose="020B0604020202020204" pitchFamily="34" charset="0"/>
              </a:rPr>
              <a:t> documentation if applicable</a:t>
            </a:r>
          </a:p>
          <a:p>
            <a:pPr>
              <a:buFontTx/>
              <a:buChar char="•"/>
            </a:pPr>
            <a:r>
              <a:rPr lang="en-US" altLang="en-US" b="0" baseline="0">
                <a:latin typeface="Arial" panose="020B0604020202020204" pitchFamily="34" charset="0"/>
              </a:rPr>
              <a:t>Marriage license and death certificate if applicable</a:t>
            </a:r>
            <a:endParaRPr lang="en-US" altLang="en-US" b="0">
              <a:latin typeface="Arial" panose="020B0604020202020204" pitchFamily="34" charset="0"/>
            </a:endParaRPr>
          </a:p>
        </p:txBody>
      </p:sp>
    </p:spTree>
    <p:extLst>
      <p:ext uri="{BB962C8B-B14F-4D97-AF65-F5344CB8AC3E}">
        <p14:creationId xmlns:p14="http://schemas.microsoft.com/office/powerpoint/2010/main" val="2158689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5D1834D9-990B-4797-985B-66C9C64157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a:p>
            <a:pPr>
              <a:buFontTx/>
              <a:buChar char="•"/>
            </a:pPr>
            <a:r>
              <a:rPr lang="en-US" altLang="en-US">
                <a:latin typeface="Arial" panose="020B0604020202020204" pitchFamily="34" charset="0"/>
              </a:rPr>
              <a:t> Read above</a:t>
            </a:r>
          </a:p>
        </p:txBody>
      </p:sp>
      <p:sp>
        <p:nvSpPr>
          <p:cNvPr id="82947" name="Rectangle 3">
            <a:extLst>
              <a:ext uri="{FF2B5EF4-FFF2-40B4-BE49-F238E27FC236}">
                <a16:creationId xmlns:a16="http://schemas.microsoft.com/office/drawing/2014/main" id="{633B5736-ED0C-4EE1-B804-186F0731F657}"/>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324877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E5F5290A-1DDE-461C-BB0C-6D7951E0F4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Read above</a:t>
            </a:r>
          </a:p>
          <a:p>
            <a:endParaRPr lang="en-US" altLang="en-US">
              <a:latin typeface="Arial" panose="020B0604020202020204" pitchFamily="34" charset="0"/>
            </a:endParaRPr>
          </a:p>
          <a:p>
            <a:r>
              <a:rPr lang="en-US" altLang="en-US">
                <a:latin typeface="Arial" panose="020B0604020202020204" pitchFamily="34" charset="0"/>
              </a:rPr>
              <a:t>Please make sure to not provide the applicant  with National Headquarters contact</a:t>
            </a:r>
            <a:r>
              <a:rPr lang="en-US" altLang="en-US" baseline="0">
                <a:latin typeface="Arial" panose="020B0604020202020204" pitchFamily="34" charset="0"/>
              </a:rPr>
              <a:t> information.  This includes forwarding an email to the applicant to answer any questions National may have.  A lot of times people forget that the signature box has phone numbers and emails listed there.</a:t>
            </a:r>
            <a:endParaRPr lang="en-US" altLang="en-US">
              <a:latin typeface="Arial" panose="020B0604020202020204" pitchFamily="34" charset="0"/>
            </a:endParaRPr>
          </a:p>
        </p:txBody>
      </p:sp>
      <p:sp>
        <p:nvSpPr>
          <p:cNvPr id="83971" name="Rectangle 3">
            <a:extLst>
              <a:ext uri="{FF2B5EF4-FFF2-40B4-BE49-F238E27FC236}">
                <a16:creationId xmlns:a16="http://schemas.microsoft.com/office/drawing/2014/main" id="{335C4295-C891-411C-AE66-2189D3A58E46}"/>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24454585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EB5D9EC8-9482-4503-AACE-E407DAF947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latin typeface="Arial" panose="020B0604020202020204" pitchFamily="34" charset="0"/>
              </a:rPr>
              <a:t>   The completed application must be sent to either your C&amp;Y Chairman or your Department HQ for approval in accordance with the procedures that are established by your department.</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It will be reviewed, a recommendation developed, and then sent to National HQ</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Any application sent directly to National HQ by a post or an investigator will be sent back to the department without action – this causes delay, so follow established department procedure</a:t>
            </a:r>
          </a:p>
          <a:p>
            <a:pPr>
              <a:buFontTx/>
              <a:buChar char="•"/>
            </a:pPr>
            <a:r>
              <a:rPr lang="en-US" altLang="en-US">
                <a:latin typeface="Arial" panose="020B0604020202020204" pitchFamily="34" charset="0"/>
              </a:rPr>
              <a:t>   30-day appeal</a:t>
            </a:r>
            <a:r>
              <a:rPr lang="en-US" altLang="en-US" baseline="0">
                <a:latin typeface="Arial" panose="020B0604020202020204" pitchFamily="34" charset="0"/>
              </a:rPr>
              <a:t> process on any TFA application returned due to denial or being incomplete.</a:t>
            </a:r>
            <a:endParaRPr lang="en-US" altLang="en-US">
              <a:latin typeface="Arial" panose="020B0604020202020204" pitchFamily="34" charset="0"/>
            </a:endParaRPr>
          </a:p>
          <a:p>
            <a:endParaRPr lang="en-US" altLang="en-US">
              <a:latin typeface="Arial" panose="020B0604020202020204" pitchFamily="34" charset="0"/>
            </a:endParaRPr>
          </a:p>
        </p:txBody>
      </p:sp>
      <p:sp>
        <p:nvSpPr>
          <p:cNvPr id="84995" name="Rectangle 3">
            <a:extLst>
              <a:ext uri="{FF2B5EF4-FFF2-40B4-BE49-F238E27FC236}">
                <a16:creationId xmlns:a16="http://schemas.microsoft.com/office/drawing/2014/main" id="{9D2E7FDB-90EB-48BC-89DC-A684981B98B5}"/>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3872948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8BF990A-ED39-436A-B441-589F58AC1BA6}"/>
              </a:ext>
            </a:extLst>
          </p:cNvPr>
          <p:cNvSpPr>
            <a:spLocks noGrp="1" noRot="1" noChangeAspect="1" noTextEdit="1"/>
          </p:cNvSpPr>
          <p:nvPr>
            <p:ph type="sldImg"/>
          </p:nvPr>
        </p:nvSpPr>
        <p:spPr>
          <a:ln/>
        </p:spPr>
      </p:sp>
      <p:sp>
        <p:nvSpPr>
          <p:cNvPr id="72707" name="Notes Placeholder 2">
            <a:extLst>
              <a:ext uri="{FF2B5EF4-FFF2-40B4-BE49-F238E27FC236}">
                <a16:creationId xmlns:a16="http://schemas.microsoft.com/office/drawing/2014/main" id="{E7969832-ECD6-465A-9F7C-AC00D564A2D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What is TFA?</a:t>
            </a:r>
          </a:p>
          <a:p>
            <a:r>
              <a:rPr lang="en-US" altLang="en-US">
                <a:latin typeface="Arial" panose="020B0604020202020204" pitchFamily="34" charset="0"/>
              </a:rPr>
              <a:t>TFA provides a non repayable</a:t>
            </a:r>
            <a:r>
              <a:rPr lang="en-US" altLang="en-US" baseline="0">
                <a:latin typeface="Arial" panose="020B0604020202020204" pitchFamily="34" charset="0"/>
              </a:rPr>
              <a:t> cash grant of up to $1,500 to veterans or active duty service members with minor children in the home.</a:t>
            </a:r>
          </a:p>
          <a:p>
            <a:r>
              <a:rPr lang="en-US" altLang="en-US" baseline="0">
                <a:latin typeface="Arial" panose="020B0604020202020204" pitchFamily="34" charset="0"/>
              </a:rPr>
              <a:t>The non repayable grant is a one time offer to help the veteran cover the basic needs of the child, herby keeping them in a stable environment.</a:t>
            </a:r>
          </a:p>
          <a:p>
            <a:r>
              <a:rPr lang="en-US" altLang="en-US" baseline="0">
                <a:latin typeface="Arial" panose="020B0604020202020204" pitchFamily="34" charset="0"/>
              </a:rPr>
              <a:t>Those basic needs include housing, utilities, food and clothing.  It also may include medical expenses when pre approved.</a:t>
            </a:r>
          </a:p>
          <a:p>
            <a:r>
              <a:rPr lang="en-US" altLang="en-US" baseline="0">
                <a:latin typeface="Arial" panose="020B0604020202020204" pitchFamily="34" charset="0"/>
              </a:rPr>
              <a:t>Eligibility  for the grant is established once a complete investigation has been done at the post or department level, and a financial need has been determined.</a:t>
            </a:r>
          </a:p>
          <a:p>
            <a:r>
              <a:rPr lang="en-US" altLang="en-US" baseline="0">
                <a:latin typeface="Arial" panose="020B0604020202020204" pitchFamily="34" charset="0"/>
              </a:rPr>
              <a:t>Funding for TFA comes from The American Legion Veterans and Children Foundation and a grant award by The American Legion Child Welfare Foundation.</a:t>
            </a:r>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5D85A4BD-8C24-4D0B-87DD-1611B48C3D04}"/>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7CEE98C3-4A30-486E-8363-730B5177D9A0}" type="slidenum">
              <a:rPr lang="en-US" altLang="en-US" sz="1200">
                <a:latin typeface="Arial" panose="020B0604020202020204" pitchFamily="34" charset="0"/>
              </a:rPr>
              <a:pPr eaLnBrk="1" hangingPunct="1"/>
              <a:t>2</a:t>
            </a:fld>
            <a:endParaRPr lang="en-US" altLang="en-US" sz="1200">
              <a:latin typeface="Arial" panose="020B0604020202020204" pitchFamily="34" charset="0"/>
            </a:endParaRPr>
          </a:p>
        </p:txBody>
      </p:sp>
    </p:spTree>
    <p:extLst>
      <p:ext uri="{BB962C8B-B14F-4D97-AF65-F5344CB8AC3E}">
        <p14:creationId xmlns:p14="http://schemas.microsoft.com/office/powerpoint/2010/main" val="944830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35CC3DAA-0C7A-4D91-B354-ABD115F023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Note:  </a:t>
            </a:r>
          </a:p>
          <a:p>
            <a:r>
              <a:rPr lang="en-US" altLang="en-US">
                <a:latin typeface="Arial" panose="020B0604020202020204" pitchFamily="34" charset="0"/>
              </a:rPr>
              <a:t>-A qualifying veteran is determined in one of three ways.</a:t>
            </a:r>
          </a:p>
          <a:p>
            <a:pPr marL="228600" indent="-228600">
              <a:buAutoNum type="arabicPeriod"/>
            </a:pPr>
            <a:r>
              <a:rPr lang="en-US" altLang="en-US">
                <a:latin typeface="Arial" panose="020B0604020202020204" pitchFamily="34" charset="0"/>
              </a:rPr>
              <a:t>Currently possessing a up to date membership in the Legion.</a:t>
            </a:r>
          </a:p>
          <a:p>
            <a:pPr marL="228600" indent="-228600">
              <a:buAutoNum type="arabicPeriod"/>
            </a:pPr>
            <a:r>
              <a:rPr lang="en-US" altLang="en-US">
                <a:latin typeface="Arial" panose="020B0604020202020204" pitchFamily="34" charset="0"/>
              </a:rPr>
              <a:t>Currently on active duty in the Armed Forces.</a:t>
            </a:r>
          </a:p>
          <a:p>
            <a:pPr marL="228600" indent="-228600">
              <a:buAutoNum type="arabicPeriod"/>
            </a:pPr>
            <a:r>
              <a:rPr lang="en-US" altLang="en-US">
                <a:latin typeface="Arial" panose="020B0604020202020204" pitchFamily="34" charset="0"/>
              </a:rPr>
              <a:t>Currently under Title 10 orders.</a:t>
            </a:r>
          </a:p>
          <a:p>
            <a:pPr marL="228600" indent="-228600">
              <a:buAutoNum type="arabicPeriod"/>
            </a:pPr>
            <a:endParaRPr lang="en-US" altLang="en-US">
              <a:latin typeface="Arial" panose="020B0604020202020204" pitchFamily="34" charset="0"/>
            </a:endParaRPr>
          </a:p>
          <a:p>
            <a:pPr marL="228600" indent="-228600">
              <a:buAutoNum type="arabicPeriod"/>
            </a:pPr>
            <a:endParaRPr lang="en-US" altLang="en-US">
              <a:latin typeface="Arial" panose="020B0604020202020204" pitchFamily="34" charset="0"/>
            </a:endParaRPr>
          </a:p>
          <a:p>
            <a:pPr marL="0" indent="0">
              <a:buNone/>
            </a:pPr>
            <a:r>
              <a:rPr lang="en-US" altLang="en-US">
                <a:latin typeface="Arial" panose="020B0604020202020204" pitchFamily="34" charset="0"/>
              </a:rPr>
              <a:t>The minor</a:t>
            </a:r>
            <a:r>
              <a:rPr lang="en-US" altLang="en-US" baseline="0">
                <a:latin typeface="Arial" panose="020B0604020202020204" pitchFamily="34" charset="0"/>
              </a:rPr>
              <a:t> child must not be older than 17, or 20 if still in high school or handicapped.</a:t>
            </a:r>
            <a:endParaRPr lang="en-US" altLang="en-US">
              <a:latin typeface="Arial" panose="020B0604020202020204" pitchFamily="34" charset="0"/>
            </a:endParaRPr>
          </a:p>
          <a:p>
            <a:r>
              <a:rPr lang="en-US" altLang="en-US">
                <a:latin typeface="Arial" panose="020B0604020202020204" pitchFamily="34" charset="0"/>
              </a:rPr>
              <a:t>-</a:t>
            </a:r>
          </a:p>
        </p:txBody>
      </p:sp>
      <p:sp>
        <p:nvSpPr>
          <p:cNvPr id="73731" name="Rectangle 3">
            <a:extLst>
              <a:ext uri="{FF2B5EF4-FFF2-40B4-BE49-F238E27FC236}">
                <a16:creationId xmlns:a16="http://schemas.microsoft.com/office/drawing/2014/main" id="{4A521664-621A-40C0-A83A-5B5DF92E7158}"/>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3527058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1C4E914-B0BE-4578-A485-A764A49613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a:latin typeface="Arial" panose="020B0604020202020204" pitchFamily="34" charset="0"/>
              </a:rPr>
              <a:t>Emphasize </a:t>
            </a:r>
            <a:r>
              <a:rPr lang="en-US" altLang="en-US" u="sng">
                <a:latin typeface="Arial" panose="020B0604020202020204" pitchFamily="34" charset="0"/>
              </a:rPr>
              <a:t>legal</a:t>
            </a:r>
            <a:r>
              <a:rPr lang="en-US" altLang="en-US">
                <a:latin typeface="Arial" panose="020B0604020202020204" pitchFamily="34" charset="0"/>
              </a:rPr>
              <a:t> guardianship/custody is necessary involving  legal documents; cannot be a notarized statement</a:t>
            </a:r>
          </a:p>
          <a:p>
            <a:pPr marL="171450" indent="-171450">
              <a:buFontTx/>
              <a:buChar char="-"/>
            </a:pPr>
            <a:endParaRPr lang="en-US" altLang="en-US">
              <a:latin typeface="Arial" panose="020B0604020202020204" pitchFamily="34" charset="0"/>
            </a:endParaRPr>
          </a:p>
          <a:p>
            <a:r>
              <a:rPr lang="en-US" altLang="en-US" b="1"/>
              <a:t>Remember:</a:t>
            </a:r>
          </a:p>
          <a:p>
            <a:pPr>
              <a:buFontTx/>
              <a:buNone/>
            </a:pPr>
            <a:r>
              <a:rPr lang="en-US" altLang="en-US"/>
              <a:t>    No child is considered truly eligible until after the TFA investigation has determined the family is in need and there are no adequate resources available to meet the needs of the children.</a:t>
            </a:r>
          </a:p>
          <a:p>
            <a:pPr marL="171450" indent="-171450">
              <a:buFontTx/>
              <a:buChar char="-"/>
            </a:pPr>
            <a:endParaRPr lang="en-US" altLang="en-US">
              <a:latin typeface="Arial" panose="020B0604020202020204" pitchFamily="34" charset="0"/>
            </a:endParaRPr>
          </a:p>
        </p:txBody>
      </p:sp>
      <p:sp>
        <p:nvSpPr>
          <p:cNvPr id="74755" name="Rectangle 3">
            <a:extLst>
              <a:ext uri="{FF2B5EF4-FFF2-40B4-BE49-F238E27FC236}">
                <a16:creationId xmlns:a16="http://schemas.microsoft.com/office/drawing/2014/main" id="{CEEDCB2D-684C-4606-858A-07EFBF9832F7}"/>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933237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0173ABC-ED9B-4FBE-9C69-1C82932F757F}"/>
              </a:ext>
            </a:extLst>
          </p:cNvPr>
          <p:cNvSpPr>
            <a:spLocks noGrp="1" noRot="1" noChangeAspect="1" noTextEdit="1"/>
          </p:cNvSpPr>
          <p:nvPr>
            <p:ph type="sldImg"/>
          </p:nvPr>
        </p:nvSpPr>
        <p:spPr>
          <a:ln/>
        </p:spPr>
      </p:sp>
      <p:sp>
        <p:nvSpPr>
          <p:cNvPr id="76803" name="Notes Placeholder 2">
            <a:extLst>
              <a:ext uri="{FF2B5EF4-FFF2-40B4-BE49-F238E27FC236}">
                <a16:creationId xmlns:a16="http://schemas.microsoft.com/office/drawing/2014/main" id="{B59E49AB-7228-4C4A-8F78-59D2ECB151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a:latin typeface="Arial" panose="020B0604020202020204" pitchFamily="34" charset="0"/>
              </a:rPr>
              <a:t>The non repayable</a:t>
            </a:r>
            <a:r>
              <a:rPr lang="en-US" altLang="en-US" baseline="0">
                <a:latin typeface="Arial" panose="020B0604020202020204" pitchFamily="34" charset="0"/>
              </a:rPr>
              <a:t> cash grant is UP TO $1,500.  </a:t>
            </a:r>
          </a:p>
          <a:p>
            <a:pPr>
              <a:buFontTx/>
              <a:buChar char="•"/>
            </a:pPr>
            <a:r>
              <a:rPr lang="en-US" altLang="en-US" baseline="0">
                <a:latin typeface="Arial" panose="020B0604020202020204" pitchFamily="34" charset="0"/>
              </a:rPr>
              <a:t>This does not mean everyone gets $1,500.  There has to be a need shown for the full amount.</a:t>
            </a:r>
            <a:endParaRPr lang="en-US" altLang="en-US">
              <a:latin typeface="Arial" panose="020B0604020202020204" pitchFamily="34" charset="0"/>
            </a:endParaRP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TFA is not awarded for previously incurred debt except to:</a:t>
            </a:r>
          </a:p>
          <a:p>
            <a:pPr lvl="1">
              <a:buFontTx/>
              <a:buChar char="•"/>
            </a:pPr>
            <a:r>
              <a:rPr lang="en-US" altLang="en-US">
                <a:latin typeface="Arial" panose="020B0604020202020204" pitchFamily="34" charset="0"/>
              </a:rPr>
              <a:t>  prevent foreclosure or eviction</a:t>
            </a:r>
          </a:p>
          <a:p>
            <a:pPr lvl="1">
              <a:buFontTx/>
              <a:buChar char="•"/>
            </a:pPr>
            <a:r>
              <a:rPr lang="en-US" altLang="en-US">
                <a:latin typeface="Arial" panose="020B0604020202020204" pitchFamily="34" charset="0"/>
              </a:rPr>
              <a:t>  prevent disconnection of utilities</a:t>
            </a:r>
          </a:p>
          <a:p>
            <a:pPr>
              <a:buFontTx/>
              <a:buChar char="•"/>
            </a:pPr>
            <a:endParaRPr lang="en-US" altLang="en-US">
              <a:latin typeface="Arial" panose="020B0604020202020204" pitchFamily="34" charset="0"/>
            </a:endParaRPr>
          </a:p>
          <a:p>
            <a:pPr>
              <a:buFontTx/>
              <a:buChar char="•"/>
            </a:pPr>
            <a:r>
              <a:rPr lang="en-US" altLang="en-US">
                <a:latin typeface="Arial" panose="020B0604020202020204" pitchFamily="34" charset="0"/>
              </a:rPr>
              <a:t> Medical grants may include medical care; dental, surgery; hospitalization; medications, dietary needs;</a:t>
            </a:r>
          </a:p>
          <a:p>
            <a:pPr>
              <a:buFontTx/>
              <a:buChar char="•"/>
            </a:pPr>
            <a:r>
              <a:rPr lang="en-US" altLang="en-US">
                <a:latin typeface="Arial" panose="020B0604020202020204" pitchFamily="34" charset="0"/>
              </a:rPr>
              <a:t> </a:t>
            </a:r>
            <a:r>
              <a:rPr lang="en-US" sz="1000" kern="1200">
                <a:solidFill>
                  <a:schemeClr val="tx2"/>
                </a:solidFill>
                <a:latin typeface="Arial Black"/>
                <a:ea typeface="+mn-ea"/>
                <a:cs typeface="Arial" charset="0"/>
              </a:rPr>
              <a:t>Medical grants MUST be approved prior to treatment and must be accompanied by a physician’s statement and estimated costs</a:t>
            </a:r>
            <a:r>
              <a:rPr lang="en-US" altLang="en-US">
                <a:latin typeface="Arial" panose="020B0604020202020204" pitchFamily="34" charset="0"/>
              </a:rPr>
              <a:t>; it is not for treatment already rendered</a:t>
            </a:r>
          </a:p>
          <a:p>
            <a:r>
              <a:rPr lang="en-US" altLang="en-US">
                <a:latin typeface="Arial" panose="020B0604020202020204" pitchFamily="34" charset="0"/>
              </a:rPr>
              <a:t>Any Questions</a:t>
            </a:r>
            <a:r>
              <a:rPr lang="en-US" altLang="en-US" baseline="0">
                <a:latin typeface="Arial" panose="020B0604020202020204" pitchFamily="34" charset="0"/>
              </a:rPr>
              <a:t> on what TFA covers?   Next Segment</a:t>
            </a:r>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ECBAE318-5D37-4263-A552-D5882AB23A11}"/>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E6F1434F-44E5-47F0-AA40-07518EFBA608}" type="slidenum">
              <a:rPr lang="en-US" altLang="en-US" sz="1200">
                <a:latin typeface="Arial" panose="020B0604020202020204" pitchFamily="34" charset="0"/>
              </a:rPr>
              <a:pPr eaLnBrk="1" hangingPunct="1"/>
              <a:t>5</a:t>
            </a:fld>
            <a:endParaRPr lang="en-US" altLang="en-US" sz="1200">
              <a:latin typeface="Arial" panose="020B0604020202020204" pitchFamily="34" charset="0"/>
            </a:endParaRPr>
          </a:p>
        </p:txBody>
      </p:sp>
    </p:spTree>
    <p:extLst>
      <p:ext uri="{BB962C8B-B14F-4D97-AF65-F5344CB8AC3E}">
        <p14:creationId xmlns:p14="http://schemas.microsoft.com/office/powerpoint/2010/main" val="181565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TFA is meant help family’s who have hit a rough patch and need help getting out.  </a:t>
            </a:r>
          </a:p>
          <a:p>
            <a:r>
              <a:rPr lang="en-US"/>
              <a:t>In most cases, they have fallen behind on their rent due to unforeseen circumstances.</a:t>
            </a:r>
          </a:p>
          <a:p>
            <a:r>
              <a:rPr lang="en-US"/>
              <a:t>It is not meant</a:t>
            </a:r>
            <a:r>
              <a:rPr lang="en-US" baseline="0"/>
              <a:t> to wipe out their debts or keep them in comfortable lifestyle.</a:t>
            </a:r>
          </a:p>
          <a:p>
            <a:r>
              <a:rPr lang="en-US" baseline="0"/>
              <a:t>TFA will not cover expenses that don’t directly contribute to the basic needs of the child.</a:t>
            </a:r>
            <a:endParaRPr lang="en-US"/>
          </a:p>
        </p:txBody>
      </p:sp>
      <p:sp>
        <p:nvSpPr>
          <p:cNvPr id="4" name="Slide Number Placeholder 3"/>
          <p:cNvSpPr>
            <a:spLocks noGrp="1"/>
          </p:cNvSpPr>
          <p:nvPr>
            <p:ph type="sldNum" sz="quarter" idx="5"/>
          </p:nvPr>
        </p:nvSpPr>
        <p:spPr/>
        <p:txBody>
          <a:bodyPr/>
          <a:lstStyle/>
          <a:p>
            <a:fld id="{A3928372-687C-2D47-B721-3F134B506727}" type="slidenum">
              <a:rPr lang="en-US" smtClean="0"/>
              <a:pPr/>
              <a:t>6</a:t>
            </a:fld>
            <a:endParaRPr lang="en-US"/>
          </a:p>
        </p:txBody>
      </p:sp>
    </p:spTree>
    <p:extLst>
      <p:ext uri="{BB962C8B-B14F-4D97-AF65-F5344CB8AC3E}">
        <p14:creationId xmlns:p14="http://schemas.microsoft.com/office/powerpoint/2010/main" val="2183724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99113D22-2A8A-4B79-B651-A9633F3BEAF9}"/>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14933B39-3BF1-4BFE-9F5D-53D329DC42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a:defRPr/>
            </a:pPr>
            <a:r>
              <a:rPr lang="en-US" sz="1200" kern="1200">
                <a:solidFill>
                  <a:schemeClr val="tx1"/>
                </a:solidFill>
                <a:latin typeface="Arial Black"/>
                <a:ea typeface="+mn-ea"/>
                <a:cs typeface="Arial Black"/>
              </a:rPr>
              <a:t>TFA Applications</a:t>
            </a:r>
            <a:r>
              <a:rPr lang="en-US" sz="1200" kern="1200" baseline="0">
                <a:solidFill>
                  <a:schemeClr val="tx1"/>
                </a:solidFill>
                <a:latin typeface="Arial Black"/>
                <a:ea typeface="+mn-ea"/>
                <a:cs typeface="Arial Black"/>
              </a:rPr>
              <a:t> originate at the post/department level.</a:t>
            </a:r>
          </a:p>
          <a:p>
            <a:pPr marL="514350" indent="-514350">
              <a:defRPr/>
            </a:pPr>
            <a:r>
              <a:rPr lang="en-US" sz="1200" kern="1200" baseline="0">
                <a:solidFill>
                  <a:schemeClr val="tx1"/>
                </a:solidFill>
                <a:latin typeface="Arial Black"/>
                <a:ea typeface="+mn-ea"/>
                <a:cs typeface="Arial Black"/>
              </a:rPr>
              <a:t>The local investigator will conduct a full and complete investigation</a:t>
            </a:r>
          </a:p>
          <a:p>
            <a:pPr marL="514350" indent="-514350">
              <a:buFont typeface="Arial" panose="020B0604020202020204" pitchFamily="34" charset="0"/>
              <a:buChar char="•"/>
              <a:defRPr/>
            </a:pPr>
            <a:r>
              <a:rPr lang="en-US" sz="1200" kern="1200" baseline="0">
                <a:solidFill>
                  <a:schemeClr val="tx1"/>
                </a:solidFill>
                <a:latin typeface="Arial Black"/>
                <a:ea typeface="+mn-ea"/>
                <a:cs typeface="Arial Black"/>
              </a:rPr>
              <a:t>Home investigation are suspended until your local/ state government  lift restrictions.</a:t>
            </a:r>
          </a:p>
          <a:p>
            <a:pPr marL="0" indent="0">
              <a:buFont typeface="Arial" panose="020B0604020202020204" pitchFamily="34" charset="0"/>
              <a:buNone/>
              <a:defRPr/>
            </a:pPr>
            <a:r>
              <a:rPr lang="en-US" sz="1200" kern="1200" baseline="0">
                <a:solidFill>
                  <a:schemeClr val="tx1"/>
                </a:solidFill>
                <a:latin typeface="Arial Black"/>
                <a:ea typeface="+mn-ea"/>
                <a:cs typeface="Arial Black"/>
              </a:rPr>
              <a:t>Departments review the application and make a recommendation to national headquarters.</a:t>
            </a:r>
          </a:p>
          <a:p>
            <a:pPr marL="0" indent="0">
              <a:buFont typeface="Arial" panose="020B0604020202020204" pitchFamily="34" charset="0"/>
              <a:buNone/>
              <a:defRPr/>
            </a:pPr>
            <a:r>
              <a:rPr lang="en-US" sz="1200" kern="1200" baseline="0">
                <a:solidFill>
                  <a:schemeClr val="tx1"/>
                </a:solidFill>
                <a:latin typeface="Arial Black"/>
                <a:ea typeface="+mn-ea"/>
                <a:cs typeface="Arial Black"/>
              </a:rPr>
              <a:t>National Headquarters reviews the packet making sure all documentation is provided and the investigation is complete.</a:t>
            </a:r>
            <a:endParaRPr lang="en-US" sz="1200" kern="1200">
              <a:solidFill>
                <a:schemeClr val="tx1"/>
              </a:solidFill>
              <a:latin typeface="Arial Black"/>
              <a:ea typeface="+mn-ea"/>
              <a:cs typeface="Arial Black"/>
            </a:endParaRPr>
          </a:p>
          <a:p>
            <a:pPr marL="514350" indent="-514350">
              <a:defRPr/>
            </a:pPr>
            <a:endParaRPr lang="en-US" sz="1200" kern="1200">
              <a:solidFill>
                <a:schemeClr val="tx1"/>
              </a:solidFill>
              <a:latin typeface="Arial Black"/>
              <a:ea typeface="+mn-ea"/>
              <a:cs typeface="Arial Black"/>
            </a:endParaRPr>
          </a:p>
          <a:p>
            <a:pPr marL="514350" indent="-514350">
              <a:defRPr/>
            </a:pPr>
            <a:r>
              <a:rPr lang="en-US" sz="1200" kern="1200">
                <a:solidFill>
                  <a:schemeClr val="tx1"/>
                </a:solidFill>
                <a:latin typeface="Arial Black"/>
                <a:ea typeface="+mn-ea"/>
                <a:cs typeface="Arial Black"/>
              </a:rPr>
              <a:t>Only the National Adjutant or his representative may give final approval and authorization for a grant.</a:t>
            </a:r>
          </a:p>
          <a:p>
            <a:pPr marL="514350" indent="-514350">
              <a:defRPr/>
            </a:pPr>
            <a:r>
              <a:rPr lang="en-US" sz="1200" kern="1200">
                <a:solidFill>
                  <a:schemeClr val="tx2"/>
                </a:solidFill>
                <a:latin typeface="Arial Black"/>
                <a:ea typeface="+mn-ea"/>
                <a:cs typeface="Arial" charset="0"/>
              </a:rPr>
              <a:t>             </a:t>
            </a:r>
          </a:p>
          <a:p>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02BB1092-7DF6-4A2A-B8A1-D3D6C516C123}"/>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17A898A1-C746-44F4-808F-FC561BDE1EB8}" type="slidenum">
              <a:rPr lang="en-US" altLang="en-US" sz="1200">
                <a:latin typeface="Arial" panose="020B0604020202020204" pitchFamily="34" charset="0"/>
              </a:rPr>
              <a:pPr eaLnBrk="1" hangingPunct="1"/>
              <a:t>7</a:t>
            </a:fld>
            <a:endParaRPr lang="en-US" altLang="en-US" sz="1200">
              <a:latin typeface="Arial" panose="020B0604020202020204" pitchFamily="34" charset="0"/>
            </a:endParaRPr>
          </a:p>
        </p:txBody>
      </p:sp>
    </p:spTree>
    <p:extLst>
      <p:ext uri="{BB962C8B-B14F-4D97-AF65-F5344CB8AC3E}">
        <p14:creationId xmlns:p14="http://schemas.microsoft.com/office/powerpoint/2010/main" val="130616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99113D22-2A8A-4B79-B651-A9633F3BEAF9}"/>
              </a:ext>
            </a:extLst>
          </p:cNvPr>
          <p:cNvSpPr>
            <a:spLocks noGrp="1" noRot="1" noChangeAspect="1" noTextEdit="1"/>
          </p:cNvSpPr>
          <p:nvPr>
            <p:ph type="sldImg"/>
          </p:nvPr>
        </p:nvSpPr>
        <p:spPr>
          <a:ln/>
        </p:spPr>
      </p:sp>
      <p:sp>
        <p:nvSpPr>
          <p:cNvPr id="77827" name="Notes Placeholder 2">
            <a:extLst>
              <a:ext uri="{FF2B5EF4-FFF2-40B4-BE49-F238E27FC236}">
                <a16:creationId xmlns:a16="http://schemas.microsoft.com/office/drawing/2014/main" id="{14933B39-3BF1-4BFE-9F5D-53D329DC42C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14350" indent="-514350">
              <a:defRPr/>
            </a:pPr>
            <a:r>
              <a:rPr lang="en-US" sz="1200" kern="1200">
                <a:solidFill>
                  <a:schemeClr val="tx1"/>
                </a:solidFill>
                <a:latin typeface="Arial Black"/>
                <a:ea typeface="+mn-ea"/>
                <a:cs typeface="Arial Black"/>
              </a:rPr>
              <a:t>TFA Applications</a:t>
            </a:r>
            <a:r>
              <a:rPr lang="en-US" sz="1200" kern="1200" baseline="0">
                <a:solidFill>
                  <a:schemeClr val="tx1"/>
                </a:solidFill>
                <a:latin typeface="Arial Black"/>
                <a:ea typeface="+mn-ea"/>
                <a:cs typeface="Arial Black"/>
              </a:rPr>
              <a:t> originate at the post/department level.</a:t>
            </a:r>
          </a:p>
          <a:p>
            <a:pPr marL="514350" indent="-514350">
              <a:defRPr/>
            </a:pPr>
            <a:r>
              <a:rPr lang="en-US" sz="1200" kern="1200" baseline="0">
                <a:solidFill>
                  <a:schemeClr val="tx1"/>
                </a:solidFill>
                <a:latin typeface="Arial Black"/>
                <a:ea typeface="+mn-ea"/>
                <a:cs typeface="Arial Black"/>
              </a:rPr>
              <a:t>The local investigator will conduct a full and complete investigation</a:t>
            </a:r>
          </a:p>
          <a:p>
            <a:pPr marL="514350" indent="-514350">
              <a:buFont typeface="Arial" panose="020B0604020202020204" pitchFamily="34" charset="0"/>
              <a:buChar char="•"/>
              <a:defRPr/>
            </a:pPr>
            <a:r>
              <a:rPr lang="en-US" sz="1200" kern="1200" baseline="0">
                <a:solidFill>
                  <a:schemeClr val="tx1"/>
                </a:solidFill>
                <a:latin typeface="Arial Black"/>
                <a:ea typeface="+mn-ea"/>
                <a:cs typeface="Arial Black"/>
              </a:rPr>
              <a:t>Home investigation are suspended until your local/ state government  lift restrictions.</a:t>
            </a:r>
          </a:p>
          <a:p>
            <a:pPr marL="0" indent="0">
              <a:buFont typeface="Arial" panose="020B0604020202020204" pitchFamily="34" charset="0"/>
              <a:buNone/>
              <a:defRPr/>
            </a:pPr>
            <a:r>
              <a:rPr lang="en-US" sz="1200" kern="1200" baseline="0">
                <a:solidFill>
                  <a:schemeClr val="tx1"/>
                </a:solidFill>
                <a:latin typeface="Arial Black"/>
                <a:ea typeface="+mn-ea"/>
                <a:cs typeface="Arial Black"/>
              </a:rPr>
              <a:t>Departments review the application and make a recommendation to national headquarters.</a:t>
            </a:r>
          </a:p>
          <a:p>
            <a:pPr marL="0" indent="0">
              <a:buFont typeface="Arial" panose="020B0604020202020204" pitchFamily="34" charset="0"/>
              <a:buNone/>
              <a:defRPr/>
            </a:pPr>
            <a:r>
              <a:rPr lang="en-US" sz="1200" kern="1200" baseline="0">
                <a:solidFill>
                  <a:schemeClr val="tx1"/>
                </a:solidFill>
                <a:latin typeface="Arial Black"/>
                <a:ea typeface="+mn-ea"/>
                <a:cs typeface="Arial Black"/>
              </a:rPr>
              <a:t>National Headquarters reviews the packet making sure all documentation is provided and the investigation is complete.</a:t>
            </a:r>
            <a:endParaRPr lang="en-US" sz="1200" kern="1200">
              <a:solidFill>
                <a:schemeClr val="tx1"/>
              </a:solidFill>
              <a:latin typeface="Arial Black"/>
              <a:ea typeface="+mn-ea"/>
              <a:cs typeface="Arial Black"/>
            </a:endParaRPr>
          </a:p>
          <a:p>
            <a:pPr marL="514350" indent="-514350">
              <a:defRPr/>
            </a:pPr>
            <a:endParaRPr lang="en-US" sz="1200" kern="1200">
              <a:solidFill>
                <a:schemeClr val="tx1"/>
              </a:solidFill>
              <a:latin typeface="Arial Black"/>
              <a:ea typeface="+mn-ea"/>
              <a:cs typeface="Arial Black"/>
            </a:endParaRPr>
          </a:p>
          <a:p>
            <a:pPr marL="514350" indent="-514350">
              <a:defRPr/>
            </a:pPr>
            <a:r>
              <a:rPr lang="en-US" sz="1200" kern="1200">
                <a:solidFill>
                  <a:schemeClr val="tx1"/>
                </a:solidFill>
                <a:latin typeface="Arial Black"/>
                <a:ea typeface="+mn-ea"/>
                <a:cs typeface="Arial Black"/>
              </a:rPr>
              <a:t>Only the National Adjutant or his representative may give final approval and authorization for a grant.</a:t>
            </a:r>
          </a:p>
          <a:p>
            <a:pPr marL="514350" indent="-514350">
              <a:defRPr/>
            </a:pPr>
            <a:r>
              <a:rPr lang="en-US" sz="1200" kern="1200">
                <a:solidFill>
                  <a:schemeClr val="tx2"/>
                </a:solidFill>
                <a:latin typeface="Arial Black"/>
                <a:ea typeface="+mn-ea"/>
                <a:cs typeface="Arial" charset="0"/>
              </a:rPr>
              <a:t>             </a:t>
            </a:r>
          </a:p>
          <a:p>
            <a:endParaRPr lang="en-US" altLang="en-US">
              <a:latin typeface="Arial" panose="020B0604020202020204" pitchFamily="34" charset="0"/>
            </a:endParaRPr>
          </a:p>
        </p:txBody>
      </p:sp>
      <p:sp>
        <p:nvSpPr>
          <p:cNvPr id="4" name="Slide Number Placeholder 3">
            <a:extLst>
              <a:ext uri="{FF2B5EF4-FFF2-40B4-BE49-F238E27FC236}">
                <a16:creationId xmlns:a16="http://schemas.microsoft.com/office/drawing/2014/main" id="{02BB1092-7DF6-4A2A-B8A1-D3D6C516C123}"/>
              </a:ext>
            </a:extLst>
          </p:cNvPr>
          <p:cNvSpPr>
            <a:spLocks noGrp="1"/>
          </p:cNvSpPr>
          <p:nvPr>
            <p:ph type="sldNum" sz="quarter" idx="5"/>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17A898A1-C746-44F4-808F-FC561BDE1EB8}" type="slidenum">
              <a:rPr lang="en-US" altLang="en-US" sz="1200">
                <a:latin typeface="Arial" panose="020B0604020202020204" pitchFamily="34" charset="0"/>
              </a:rPr>
              <a:pPr eaLnBrk="1" hangingPunct="1"/>
              <a:t>8</a:t>
            </a:fld>
            <a:endParaRPr lang="en-US" altLang="en-US" sz="1200">
              <a:latin typeface="Arial" panose="020B0604020202020204" pitchFamily="34" charset="0"/>
            </a:endParaRPr>
          </a:p>
        </p:txBody>
      </p:sp>
    </p:spTree>
    <p:extLst>
      <p:ext uri="{BB962C8B-B14F-4D97-AF65-F5344CB8AC3E}">
        <p14:creationId xmlns:p14="http://schemas.microsoft.com/office/powerpoint/2010/main" val="2530201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A1EBF43D-FC83-49C5-9F6C-426AB7253F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TFA application is simple to fill out.</a:t>
            </a:r>
          </a:p>
          <a:p>
            <a:endParaRPr lang="en-US" altLang="en-US">
              <a:latin typeface="Arial" panose="020B0604020202020204" pitchFamily="34" charset="0"/>
            </a:endParaRPr>
          </a:p>
          <a:p>
            <a:r>
              <a:rPr lang="en-US" altLang="en-US">
                <a:latin typeface="Arial" panose="020B0604020202020204" pitchFamily="34" charset="0"/>
              </a:rPr>
              <a:t>The following must be verified before an investigation should take place.</a:t>
            </a:r>
          </a:p>
          <a:p>
            <a:r>
              <a:rPr lang="en-US" altLang="en-US">
                <a:latin typeface="Arial" panose="020B0604020202020204" pitchFamily="34" charset="0"/>
              </a:rPr>
              <a:t>Do</a:t>
            </a:r>
            <a:r>
              <a:rPr lang="en-US" altLang="en-US" baseline="0">
                <a:latin typeface="Arial" panose="020B0604020202020204" pitchFamily="34" charset="0"/>
              </a:rPr>
              <a:t> the children meet the TFA eligibility age requirement?</a:t>
            </a:r>
          </a:p>
          <a:p>
            <a:r>
              <a:rPr lang="en-US" altLang="en-US" baseline="0">
                <a:latin typeface="Arial" panose="020B0604020202020204" pitchFamily="34" charset="0"/>
              </a:rPr>
              <a:t>Is the parent a member of  The American Legion, on active duty or currently serving on Title 10 orders?</a:t>
            </a:r>
          </a:p>
          <a:p>
            <a:r>
              <a:rPr lang="en-US" altLang="en-US" baseline="0">
                <a:latin typeface="Arial" panose="020B0604020202020204" pitchFamily="34" charset="0"/>
              </a:rPr>
              <a:t>Does the parent have legal custody of the child?</a:t>
            </a:r>
          </a:p>
        </p:txBody>
      </p:sp>
      <p:sp>
        <p:nvSpPr>
          <p:cNvPr id="78851" name="Rectangle 3">
            <a:extLst>
              <a:ext uri="{FF2B5EF4-FFF2-40B4-BE49-F238E27FC236}">
                <a16:creationId xmlns:a16="http://schemas.microsoft.com/office/drawing/2014/main" id="{F7B8914F-0858-4C5F-B001-6ADB83BA5309}"/>
              </a:ext>
            </a:extLst>
          </p:cNvPr>
          <p:cNvSpPr>
            <a:spLocks noGrp="1" noRot="1" noChangeAspect="1" noChangeArrowheads="1" noTextEdit="1"/>
          </p:cNvSpPr>
          <p:nvPr>
            <p:ph type="sldImg"/>
          </p:nvPr>
        </p:nvSpPr>
        <p:spPr>
          <a:xfrm>
            <a:off x="1190625" y="704850"/>
            <a:ext cx="4629150" cy="3471863"/>
          </a:xfrm>
          <a:ln cap="flat"/>
        </p:spPr>
      </p:sp>
    </p:spTree>
    <p:extLst>
      <p:ext uri="{BB962C8B-B14F-4D97-AF65-F5344CB8AC3E}">
        <p14:creationId xmlns:p14="http://schemas.microsoft.com/office/powerpoint/2010/main" val="3812566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noAutofit/>
          </a:bodyPr>
          <a:lstStyle>
            <a:lvl1pPr>
              <a:defRPr sz="540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700">
                <a:solidFill>
                  <a:srgbClr val="F9C51A"/>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30578"/>
            <a:ext cx="2057400" cy="499558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30578"/>
            <a:ext cx="6019800" cy="499558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Tree>
    <p:extLst>
      <p:ext uri="{BB962C8B-B14F-4D97-AF65-F5344CB8AC3E}">
        <p14:creationId xmlns:p14="http://schemas.microsoft.com/office/powerpoint/2010/main" val="541621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a:t>Click to edit Master title style</a:t>
            </a:r>
          </a:p>
        </p:txBody>
      </p:sp>
      <p:sp>
        <p:nvSpPr>
          <p:cNvPr id="3" name="Chart Placeholder 2"/>
          <p:cNvSpPr>
            <a:spLocks noGrp="1"/>
          </p:cNvSpPr>
          <p:nvPr>
            <p:ph type="chart" idx="1"/>
          </p:nvPr>
        </p:nvSpPr>
        <p:spPr>
          <a:xfrm>
            <a:off x="228600" y="1447800"/>
            <a:ext cx="8686800" cy="4800600"/>
          </a:xfrm>
        </p:spPr>
        <p:txBody>
          <a:bodyPr/>
          <a:lstStyle/>
          <a:p>
            <a:pPr lvl="0"/>
            <a:r>
              <a:rPr lang="en-US" noProof="0"/>
              <a:t>Click icon to add chart</a:t>
            </a:r>
          </a:p>
        </p:txBody>
      </p:sp>
      <p:sp>
        <p:nvSpPr>
          <p:cNvPr id="4" name="Rectangle 5">
            <a:extLst>
              <a:ext uri="{FF2B5EF4-FFF2-40B4-BE49-F238E27FC236}">
                <a16:creationId xmlns:a16="http://schemas.microsoft.com/office/drawing/2014/main" id="{924E53A9-3B40-4B01-9F8A-78E4D2C3533C}"/>
              </a:ext>
            </a:extLst>
          </p:cNvPr>
          <p:cNvSpPr>
            <a:spLocks noGrp="1" noChangeArrowheads="1"/>
          </p:cNvSpPr>
          <p:nvPr>
            <p:ph type="dt" sz="half" idx="10"/>
          </p:nvPr>
        </p:nvSpPr>
        <p:spPr>
          <a:xfrm>
            <a:off x="228600" y="6399213"/>
            <a:ext cx="1905000" cy="457200"/>
          </a:xfrm>
          <a:prstGeom prst="rect">
            <a:avLst/>
          </a:prstGeom>
        </p:spPr>
        <p:txBody>
          <a:bodyPr/>
          <a:lstStyle>
            <a:lvl1pPr>
              <a:defRPr>
                <a:cs typeface="Arial" charset="0"/>
              </a:defRPr>
            </a:lvl1pPr>
          </a:lstStyle>
          <a:p>
            <a:pPr>
              <a:defRPr/>
            </a:pPr>
            <a:endParaRPr lang="en-US"/>
          </a:p>
        </p:txBody>
      </p:sp>
      <p:sp>
        <p:nvSpPr>
          <p:cNvPr id="5" name="Rectangle 6">
            <a:extLst>
              <a:ext uri="{FF2B5EF4-FFF2-40B4-BE49-F238E27FC236}">
                <a16:creationId xmlns:a16="http://schemas.microsoft.com/office/drawing/2014/main" id="{AEC37BC9-3D13-464B-ADE1-5BAC6BC01816}"/>
              </a:ext>
            </a:extLst>
          </p:cNvPr>
          <p:cNvSpPr>
            <a:spLocks noGrp="1" noChangeArrowheads="1"/>
          </p:cNvSpPr>
          <p:nvPr>
            <p:ph type="ftr" sz="quarter" idx="11"/>
          </p:nvPr>
        </p:nvSpPr>
        <p:spPr>
          <a:xfrm>
            <a:off x="3124200" y="6399213"/>
            <a:ext cx="2895600" cy="457200"/>
          </a:xfrm>
          <a:prstGeom prst="rect">
            <a:avLst/>
          </a:prstGeom>
        </p:spPr>
        <p:txBody>
          <a:bodyPr/>
          <a:lstStyle>
            <a:lvl1pPr>
              <a:defRPr>
                <a:cs typeface="Arial" charset="0"/>
              </a:defRPr>
            </a:lvl1pPr>
          </a:lstStyle>
          <a:p>
            <a:pPr>
              <a:defRPr/>
            </a:pPr>
            <a:endParaRPr lang="en-US"/>
          </a:p>
        </p:txBody>
      </p:sp>
      <p:sp>
        <p:nvSpPr>
          <p:cNvPr id="6" name="Rectangle 7">
            <a:extLst>
              <a:ext uri="{FF2B5EF4-FFF2-40B4-BE49-F238E27FC236}">
                <a16:creationId xmlns:a16="http://schemas.microsoft.com/office/drawing/2014/main" id="{D020B5C5-8FF8-4EB6-9DF8-AC5E85906046}"/>
              </a:ext>
            </a:extLst>
          </p:cNvPr>
          <p:cNvSpPr>
            <a:spLocks noGrp="1" noChangeArrowheads="1"/>
          </p:cNvSpPr>
          <p:nvPr>
            <p:ph type="sldNum" sz="quarter" idx="12"/>
          </p:nvPr>
        </p:nvSpPr>
        <p:spPr>
          <a:xfrm>
            <a:off x="7010400" y="6399213"/>
            <a:ext cx="19050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8AF0F20-95AC-4E44-8AE5-8FA33737DFD2}" type="slidenum">
              <a:rPr lang="en-US" altLang="en-US"/>
              <a:pPr/>
              <a:t>‹#›</a:t>
            </a:fld>
            <a:endParaRPr lang="en-US" altLang="en-US"/>
          </a:p>
        </p:txBody>
      </p:sp>
    </p:spTree>
    <p:extLst>
      <p:ext uri="{BB962C8B-B14F-4D97-AF65-F5344CB8AC3E}">
        <p14:creationId xmlns:p14="http://schemas.microsoft.com/office/powerpoint/2010/main" val="2687263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r>
              <a:rPr lang="en-US" noProof="0"/>
              <a:t>Click icon to add table</a:t>
            </a:r>
          </a:p>
        </p:txBody>
      </p:sp>
      <p:sp>
        <p:nvSpPr>
          <p:cNvPr id="4" name="Date Placeholder 3">
            <a:extLst>
              <a:ext uri="{FF2B5EF4-FFF2-40B4-BE49-F238E27FC236}">
                <a16:creationId xmlns:a16="http://schemas.microsoft.com/office/drawing/2014/main" id="{D85F6FC4-F5F6-4628-8467-EAFFC3553DD8}"/>
              </a:ext>
            </a:extLst>
          </p:cNvPr>
          <p:cNvSpPr>
            <a:spLocks noGrp="1"/>
          </p:cNvSpPr>
          <p:nvPr>
            <p:ph type="dt" sz="half" idx="10"/>
          </p:nvPr>
        </p:nvSpPr>
        <p:spPr>
          <a:xfrm>
            <a:off x="685800" y="6248400"/>
            <a:ext cx="1905000" cy="457200"/>
          </a:xfrm>
          <a:prstGeom prst="rect">
            <a:avLst/>
          </a:prstGeom>
        </p:spPr>
        <p:txBody>
          <a:bodyPr/>
          <a:lstStyle>
            <a:lvl1pPr eaLnBrk="0" hangingPunct="0">
              <a:defRPr>
                <a:cs typeface="+mn-cs"/>
              </a:defRPr>
            </a:lvl1pPr>
          </a:lstStyle>
          <a:p>
            <a:pPr>
              <a:defRPr/>
            </a:pPr>
            <a:endParaRPr lang="en-US"/>
          </a:p>
        </p:txBody>
      </p:sp>
      <p:sp>
        <p:nvSpPr>
          <p:cNvPr id="5" name="Footer Placeholder 4">
            <a:extLst>
              <a:ext uri="{FF2B5EF4-FFF2-40B4-BE49-F238E27FC236}">
                <a16:creationId xmlns:a16="http://schemas.microsoft.com/office/drawing/2014/main" id="{3ED525CD-CE6C-4F26-AD96-26753B84A19C}"/>
              </a:ext>
            </a:extLst>
          </p:cNvPr>
          <p:cNvSpPr>
            <a:spLocks noGrp="1"/>
          </p:cNvSpPr>
          <p:nvPr>
            <p:ph type="ftr" sz="quarter" idx="11"/>
          </p:nvPr>
        </p:nvSpPr>
        <p:spPr>
          <a:xfrm>
            <a:off x="3124200" y="6248400"/>
            <a:ext cx="2895600" cy="457200"/>
          </a:xfrm>
          <a:prstGeom prst="rect">
            <a:avLst/>
          </a:prstGeom>
        </p:spPr>
        <p:txBody>
          <a:bodyPr/>
          <a:lstStyle>
            <a:lvl1pPr eaLnBrk="0" hangingPunct="0">
              <a:defRPr>
                <a:cs typeface="+mn-cs"/>
              </a:defRPr>
            </a:lvl1pPr>
          </a:lstStyle>
          <a:p>
            <a:pPr>
              <a:defRPr/>
            </a:pPr>
            <a:endParaRPr lang="en-US"/>
          </a:p>
        </p:txBody>
      </p:sp>
      <p:sp>
        <p:nvSpPr>
          <p:cNvPr id="6" name="Slide Number Placeholder 5">
            <a:extLst>
              <a:ext uri="{FF2B5EF4-FFF2-40B4-BE49-F238E27FC236}">
                <a16:creationId xmlns:a16="http://schemas.microsoft.com/office/drawing/2014/main" id="{C079295F-8FD6-4A93-9869-F222591A0D42}"/>
              </a:ext>
            </a:extLst>
          </p:cNvPr>
          <p:cNvSpPr>
            <a:spLocks noGrp="1"/>
          </p:cNvSpPr>
          <p:nvPr>
            <p:ph type="sldNum" sz="quarter" idx="12"/>
          </p:nvPr>
        </p:nvSpPr>
        <p:spPr>
          <a:xfrm>
            <a:off x="6553200" y="6248400"/>
            <a:ext cx="1905000" cy="457200"/>
          </a:xfrm>
          <a:prstGeom prst="rect">
            <a:avLst/>
          </a:prstGeom>
        </p:spPr>
        <p:txBody>
          <a:bodyPr vert="horz" wrap="square" lIns="91440" tIns="45720" rIns="91440" bIns="45720" numCol="1" anchor="t" anchorCtr="0" compatLnSpc="1">
            <a:prstTxWarp prst="textNoShape">
              <a:avLst/>
            </a:prstTxWarp>
          </a:bodyPr>
          <a:lstStyle>
            <a:lvl1pPr eaLnBrk="0" hangingPunct="0">
              <a:defRPr/>
            </a:lvl1pPr>
          </a:lstStyle>
          <a:p>
            <a:fld id="{CEAE2027-7648-496F-A886-4151622F9CDF}" type="slidenum">
              <a:rPr lang="en-US" altLang="en-US"/>
              <a:pPr/>
              <a:t>‹#›</a:t>
            </a:fld>
            <a:endParaRPr lang="en-US" altLang="en-US"/>
          </a:p>
        </p:txBody>
      </p:sp>
    </p:spTree>
    <p:extLst>
      <p:ext uri="{BB962C8B-B14F-4D97-AF65-F5344CB8AC3E}">
        <p14:creationId xmlns:p14="http://schemas.microsoft.com/office/powerpoint/2010/main" val="248231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423773"/>
            <a:ext cx="4038600" cy="370239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423773"/>
            <a:ext cx="4038600" cy="370239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304553"/>
            <a:ext cx="4040188"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304553"/>
            <a:ext cx="4041775" cy="382161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143510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1435103"/>
            <a:ext cx="5111750" cy="469106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2694806"/>
            <a:ext cx="3008313" cy="343136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1238989"/>
            <a:ext cx="5486400" cy="348858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E4059634-5AA4-F94E-A8DB-69439DC0F0BA}"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9CAF9611-7A6F-B745-89CC-4FBE270A95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61553"/>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423773"/>
            <a:ext cx="8229600" cy="37023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4059634-5AA4-F94E-A8DB-69439DC0F0BA}" type="datetimeFigureOut">
              <a:rPr lang="en-US" smtClean="0"/>
              <a:pPr/>
              <a:t>12/10/2020</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8" name="Rectangle 7"/>
          <p:cNvSpPr/>
          <p:nvPr userDrawn="1"/>
        </p:nvSpPr>
        <p:spPr>
          <a:xfrm>
            <a:off x="7327900" y="6356354"/>
            <a:ext cx="1816100" cy="50164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557213" indent="-214313" algn="l" defTabSz="342900" rtl="0" eaLnBrk="1" latinLnBrk="0" hangingPunct="1">
        <a:spcBef>
          <a:spcPct val="20000"/>
        </a:spcBef>
        <a:buFont typeface="Arial"/>
        <a:buChar char="–"/>
        <a:defRPr sz="2100" kern="1200">
          <a:solidFill>
            <a:schemeClr val="tx1"/>
          </a:solidFill>
          <a:latin typeface="Arial" panose="020B0604020202020204" pitchFamily="34" charset="0"/>
          <a:ea typeface="+mn-ea"/>
          <a:cs typeface="Arial" panose="020B0604020202020204" pitchFamily="34" charset="0"/>
        </a:defRPr>
      </a:lvl2pPr>
      <a:lvl3pPr marL="857250" indent="-171450" algn="l" defTabSz="3429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200150" indent="-171450" algn="l" defTabSz="342900" rtl="0" eaLnBrk="1" latinLnBrk="0" hangingPunct="1">
        <a:spcBef>
          <a:spcPct val="20000"/>
        </a:spcBef>
        <a:buFont typeface="Arial"/>
        <a:buChar char="–"/>
        <a:defRPr sz="1500" kern="1200">
          <a:solidFill>
            <a:schemeClr val="tx1"/>
          </a:solidFill>
          <a:latin typeface="Arial" panose="020B0604020202020204" pitchFamily="34" charset="0"/>
          <a:ea typeface="+mn-ea"/>
          <a:cs typeface="Arial" panose="020B0604020202020204" pitchFamily="34" charset="0"/>
        </a:defRPr>
      </a:lvl4pPr>
      <a:lvl5pPr marL="1543050" indent="-171450" algn="l" defTabSz="342900" rtl="0" eaLnBrk="1" latinLnBrk="0" hangingPunct="1">
        <a:spcBef>
          <a:spcPct val="20000"/>
        </a:spcBef>
        <a:buFont typeface="Arial"/>
        <a:buChar char="»"/>
        <a:defRPr sz="1500" kern="1200">
          <a:solidFill>
            <a:schemeClr val="tx1"/>
          </a:solidFill>
          <a:latin typeface="Arial" panose="020B0604020202020204" pitchFamily="34" charset="0"/>
          <a:ea typeface="+mn-ea"/>
          <a:cs typeface="Arial" panose="020B0604020202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7004DDE3-60AF-4EEB-A98F-E2217BE226A2}"/>
              </a:ext>
            </a:extLst>
          </p:cNvPr>
          <p:cNvSpPr>
            <a:spLocks noGrp="1"/>
          </p:cNvSpPr>
          <p:nvPr>
            <p:ph type="ctrTitle"/>
          </p:nvPr>
        </p:nvSpPr>
        <p:spPr>
          <a:xfrm>
            <a:off x="685800" y="1869743"/>
            <a:ext cx="7772400" cy="2524836"/>
          </a:xfrm>
        </p:spPr>
        <p:txBody>
          <a:bodyPr anchor="ctr">
            <a:noAutofit/>
          </a:bodyPr>
          <a:lstStyle/>
          <a:p>
            <a:pPr>
              <a:lnSpc>
                <a:spcPct val="90000"/>
              </a:lnSpc>
            </a:pPr>
            <a:r>
              <a:rPr lang="en-US" altLang="en-US" sz="4000" b="1">
                <a:solidFill>
                  <a:schemeClr val="accent6"/>
                </a:solidFill>
                <a:latin typeface="Arial"/>
                <a:cs typeface="Arial"/>
              </a:rPr>
              <a:t>TEMPORARY FINANCIAL </a:t>
            </a:r>
            <a:endParaRPr lang="en-US" altLang="en-US" sz="4000" b="1">
              <a:solidFill>
                <a:schemeClr val="accent6"/>
              </a:solidFill>
            </a:endParaRPr>
          </a:p>
          <a:p>
            <a:pPr>
              <a:lnSpc>
                <a:spcPct val="90000"/>
              </a:lnSpc>
            </a:pPr>
            <a:r>
              <a:rPr lang="en-US" altLang="en-US" sz="4000" b="1">
                <a:solidFill>
                  <a:schemeClr val="accent6"/>
                </a:solidFill>
                <a:latin typeface="Arial"/>
                <a:cs typeface="Arial"/>
              </a:rPr>
              <a:t>ASSISTANCE </a:t>
            </a:r>
            <a:endParaRPr lang="en-US" altLang="en-US" sz="4000" b="1">
              <a:solidFill>
                <a:schemeClr val="accent6"/>
              </a:solidFill>
            </a:endParaRPr>
          </a:p>
          <a:p>
            <a:pPr>
              <a:lnSpc>
                <a:spcPct val="90000"/>
              </a:lnSpc>
              <a:buFontTx/>
              <a:buNone/>
            </a:pPr>
            <a:r>
              <a:rPr lang="en-US" altLang="en-US" sz="4000" b="1">
                <a:latin typeface="Arial"/>
                <a:cs typeface="Arial"/>
              </a:rPr>
              <a:t>(TFA)</a:t>
            </a:r>
          </a:p>
        </p:txBody>
      </p:sp>
      <p:sp>
        <p:nvSpPr>
          <p:cNvPr id="5" name="Slide Number Placeholder 4" hidden="1">
            <a:extLst>
              <a:ext uri="{FF2B5EF4-FFF2-40B4-BE49-F238E27FC236}">
                <a16:creationId xmlns:a16="http://schemas.microsoft.com/office/drawing/2014/main" id="{3144FF4F-8653-4501-9B36-BFB2CA532594}"/>
              </a:ext>
            </a:extLst>
          </p:cNvPr>
          <p:cNvSpPr>
            <a:spLocks noGrp="1"/>
          </p:cNvSpPr>
          <p:nvPr>
            <p:ph type="sldNum" sz="quarter" idx="12"/>
          </p:nvPr>
        </p:nvSpPr>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Aft>
                <a:spcPts val="600"/>
              </a:spcAft>
            </a:pPr>
            <a:fld id="{37E8740C-1155-4711-AAB8-E51AD803E370}" type="slidenum">
              <a:rPr lang="en-US" altLang="en-US"/>
              <a:pPr>
                <a:spcAft>
                  <a:spcPts val="600"/>
                </a:spcAft>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AD7BDD52-E5A7-4507-A812-9A0862CABA70}"/>
              </a:ext>
            </a:extLst>
          </p:cNvPr>
          <p:cNvSpPr>
            <a:spLocks noGrp="1" noChangeArrowheads="1"/>
          </p:cNvSpPr>
          <p:nvPr>
            <p:ph type="body" sz="half" idx="1"/>
          </p:nvPr>
        </p:nvSpPr>
        <p:spPr>
          <a:xfrm>
            <a:off x="600500" y="1993900"/>
            <a:ext cx="7942997" cy="4152900"/>
          </a:xfrm>
          <a:noFill/>
        </p:spPr>
        <p:txBody>
          <a:bodyPr vert="horz" lIns="91440" tIns="45720" rIns="91440" bIns="45720" rtlCol="0" anchor="t">
            <a:noAutofit/>
          </a:bodyPr>
          <a:lstStyle/>
          <a:p>
            <a:pPr marL="0" indent="0">
              <a:buNone/>
            </a:pPr>
            <a:r>
              <a:rPr lang="en-US" altLang="en-US">
                <a:latin typeface="Helvetica" pitchFamily="2" charset="0"/>
                <a:cs typeface="Calibri" panose="020F0502020204030204" pitchFamily="34" charset="0"/>
              </a:rPr>
              <a:t>Forms may be obtained from:</a:t>
            </a:r>
          </a:p>
          <a:p>
            <a:pPr lvl="1">
              <a:buFont typeface="Wingdings" pitchFamily="2" charset="2"/>
              <a:buChar char="§"/>
            </a:pPr>
            <a:r>
              <a:rPr lang="en-US" altLang="en-US" sz="2400">
                <a:latin typeface="Helvetica" pitchFamily="2" charset="0"/>
                <a:cs typeface="Calibri"/>
              </a:rPr>
              <a:t>Department headquarters</a:t>
            </a:r>
            <a:endParaRPr lang="en-US" altLang="en-US" sz="2400">
              <a:latin typeface="Helvetica" pitchFamily="2" charset="0"/>
              <a:cs typeface="Calibri" panose="020F0502020204030204" pitchFamily="34" charset="0"/>
            </a:endParaRPr>
          </a:p>
          <a:p>
            <a:pPr lvl="1">
              <a:buFont typeface="Wingdings" pitchFamily="2" charset="2"/>
              <a:buChar char="§"/>
            </a:pPr>
            <a:r>
              <a:rPr lang="en-US" altLang="en-US" sz="2400">
                <a:latin typeface="Helvetica" pitchFamily="2" charset="0"/>
                <a:cs typeface="Calibri"/>
              </a:rPr>
              <a:t>Department Children &amp; Youth chairman</a:t>
            </a:r>
            <a:endParaRPr lang="en-US" altLang="en-US" sz="2400">
              <a:latin typeface="Helvetica" pitchFamily="2" charset="0"/>
              <a:cs typeface="Calibri" panose="020F0502020204030204" pitchFamily="34" charset="0"/>
            </a:endParaRPr>
          </a:p>
        </p:txBody>
      </p:sp>
      <p:pic>
        <p:nvPicPr>
          <p:cNvPr id="33796" name="Picture 5" descr="C:\Users\aljkd\AppData\Local\Microsoft\Windows\Temporary Internet Files\Content.IE5\3BSVX6TB\MC900434929[1].png">
            <a:extLst>
              <a:ext uri="{FF2B5EF4-FFF2-40B4-BE49-F238E27FC236}">
                <a16:creationId xmlns:a16="http://schemas.microsoft.com/office/drawing/2014/main" id="{D69E396E-04C8-42A6-89DA-B6DFCEA6F7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0" y="19939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1B3B3E1-70B1-1742-8C90-0009F107E0AB}"/>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Application Form</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512B7212-400B-47C8-892A-85BEEC2AA42B}"/>
              </a:ext>
            </a:extLst>
          </p:cNvPr>
          <p:cNvSpPr>
            <a:spLocks noGrp="1" noChangeArrowheads="1"/>
          </p:cNvSpPr>
          <p:nvPr>
            <p:ph type="body" sz="half" idx="1"/>
          </p:nvPr>
        </p:nvSpPr>
        <p:spPr>
          <a:xfrm>
            <a:off x="600501" y="1937982"/>
            <a:ext cx="7942998" cy="4121116"/>
          </a:xfrm>
          <a:noFill/>
        </p:spPr>
        <p:txBody>
          <a:bodyPr vert="horz" lIns="91440" tIns="45720" rIns="91440" bIns="45720" rtlCol="0" anchor="t">
            <a:normAutofit/>
          </a:bodyPr>
          <a:lstStyle/>
          <a:p>
            <a:pPr marL="0" indent="0">
              <a:buNone/>
            </a:pPr>
            <a:r>
              <a:rPr lang="en-US" altLang="en-US" sz="2400" dirty="0">
                <a:latin typeface="Helvetica"/>
                <a:cs typeface="Calibri"/>
              </a:rPr>
              <a:t>In order to award a TFA grant, </a:t>
            </a:r>
            <a:r>
              <a:rPr lang="en-US" altLang="en-US" dirty="0">
                <a:latin typeface="Helvetica"/>
                <a:cs typeface="Calibri"/>
              </a:rPr>
              <a:t>national headquarters </a:t>
            </a:r>
            <a:r>
              <a:rPr lang="en-US" altLang="en-US" sz="2400" dirty="0">
                <a:latin typeface="Helvetica"/>
                <a:cs typeface="Calibri"/>
              </a:rPr>
              <a:t>must have sufficient information to justify the need for such a grant</a:t>
            </a:r>
            <a:r>
              <a:rPr lang="en-US" altLang="en-US" dirty="0">
                <a:latin typeface="Helvetica"/>
                <a:cs typeface="Calibri"/>
              </a:rPr>
              <a:t>.</a:t>
            </a:r>
            <a:endParaRPr lang="en-US" dirty="0"/>
          </a:p>
          <a:p>
            <a:pPr marL="0" indent="0">
              <a:buNone/>
            </a:pPr>
            <a:r>
              <a:rPr lang="en-US" altLang="en-US" dirty="0">
                <a:latin typeface="Helvetica"/>
                <a:cs typeface="Calibri"/>
              </a:rPr>
              <a:t>Therefore</a:t>
            </a:r>
            <a:r>
              <a:rPr lang="en-US" altLang="en-US" sz="2400" dirty="0">
                <a:latin typeface="Helvetica"/>
                <a:cs typeface="Calibri"/>
              </a:rPr>
              <a:t>, it is </a:t>
            </a:r>
            <a:r>
              <a:rPr lang="en-US" altLang="en-US" sz="2400" u="sng" dirty="0">
                <a:latin typeface="Helvetica"/>
                <a:cs typeface="Calibri"/>
              </a:rPr>
              <a:t>vital</a:t>
            </a:r>
            <a:r>
              <a:rPr lang="en-US" altLang="en-US" sz="2400" dirty="0">
                <a:latin typeface="Helvetica"/>
                <a:cs typeface="Calibri"/>
              </a:rPr>
              <a:t> that the investigator complete a thorough report.</a:t>
            </a:r>
            <a:r>
              <a:rPr lang="en-US" altLang="en-US" dirty="0">
                <a:latin typeface="Helvetica"/>
                <a:cs typeface="Calibri"/>
              </a:rPr>
              <a:t> </a:t>
            </a:r>
            <a:r>
              <a:rPr lang="en-US" altLang="en-US" sz="2400" dirty="0">
                <a:latin typeface="Helvetica"/>
                <a:cs typeface="Calibri"/>
              </a:rPr>
              <a:t> The investigator’s report must detail the situation that brought the veteran to </a:t>
            </a:r>
            <a:r>
              <a:rPr lang="en-US" altLang="en-US" dirty="0">
                <a:latin typeface="Helvetica"/>
                <a:cs typeface="Calibri"/>
              </a:rPr>
              <a:t>The</a:t>
            </a:r>
            <a:r>
              <a:rPr lang="en-US" altLang="en-US" sz="2400" dirty="0">
                <a:latin typeface="Helvetica"/>
                <a:cs typeface="Calibri"/>
              </a:rPr>
              <a:t> </a:t>
            </a:r>
            <a:r>
              <a:rPr lang="en-US" altLang="en-US" dirty="0">
                <a:latin typeface="Helvetica"/>
                <a:cs typeface="Calibri"/>
              </a:rPr>
              <a:t>American </a:t>
            </a:r>
            <a:r>
              <a:rPr lang="en-US" altLang="en-US" sz="2400" dirty="0">
                <a:latin typeface="Helvetica"/>
                <a:cs typeface="Calibri"/>
              </a:rPr>
              <a:t>Legion for assistance.</a:t>
            </a:r>
            <a:r>
              <a:rPr lang="en-US" altLang="en-US" dirty="0">
                <a:latin typeface="Helvetica"/>
                <a:cs typeface="Calibri"/>
              </a:rPr>
              <a:t> </a:t>
            </a:r>
            <a:r>
              <a:rPr lang="en-US" altLang="en-US" sz="2400" dirty="0">
                <a:latin typeface="Helvetica"/>
                <a:cs typeface="Calibri"/>
              </a:rPr>
              <a:t> </a:t>
            </a:r>
            <a:endParaRPr lang="en-US"/>
          </a:p>
          <a:p>
            <a:pPr marL="0" indent="0">
              <a:buNone/>
            </a:pPr>
            <a:r>
              <a:rPr lang="en-US" altLang="en-US" sz="2400" dirty="0">
                <a:latin typeface="Helvetica"/>
                <a:cs typeface="Calibri"/>
              </a:rPr>
              <a:t>What steps are being </a:t>
            </a:r>
            <a:r>
              <a:rPr lang="en-US" altLang="en-US" dirty="0">
                <a:latin typeface="Helvetica"/>
                <a:cs typeface="Calibri"/>
              </a:rPr>
              <a:t>taken</a:t>
            </a:r>
            <a:r>
              <a:rPr lang="en-US" altLang="en-US" sz="2400" dirty="0">
                <a:latin typeface="Helvetica"/>
                <a:cs typeface="Calibri"/>
              </a:rPr>
              <a:t> to help</a:t>
            </a:r>
            <a:r>
              <a:rPr lang="en-US" altLang="en-US" dirty="0">
                <a:latin typeface="Helvetica"/>
                <a:cs typeface="Calibri"/>
              </a:rPr>
              <a:t> the veteran get back on his or her feet? What is the follow-up plan by the investigator or the post with the applicant?</a:t>
            </a:r>
            <a:endParaRPr lang="en-US"/>
          </a:p>
        </p:txBody>
      </p:sp>
      <p:sp>
        <p:nvSpPr>
          <p:cNvPr id="4" name="Rectangle 2">
            <a:extLst>
              <a:ext uri="{FF2B5EF4-FFF2-40B4-BE49-F238E27FC236}">
                <a16:creationId xmlns:a16="http://schemas.microsoft.com/office/drawing/2014/main" id="{BF099E26-4CD9-5E4C-BFBB-988923773FD9}"/>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Investigator’s Report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4">
            <a:extLst>
              <a:ext uri="{FF2B5EF4-FFF2-40B4-BE49-F238E27FC236}">
                <a16:creationId xmlns:a16="http://schemas.microsoft.com/office/drawing/2014/main" id="{4EFC627F-1390-4FCA-8C21-21DC9AE92B6E}"/>
              </a:ext>
            </a:extLst>
          </p:cNvPr>
          <p:cNvSpPr>
            <a:spLocks noGrp="1" noChangeArrowheads="1"/>
          </p:cNvSpPr>
          <p:nvPr>
            <p:ph type="body" sz="half" idx="2"/>
          </p:nvPr>
        </p:nvSpPr>
        <p:spPr>
          <a:xfrm>
            <a:off x="600501" y="1815152"/>
            <a:ext cx="7942997" cy="5042848"/>
          </a:xfrm>
          <a:noFill/>
        </p:spPr>
        <p:txBody>
          <a:bodyPr vert="horz" lIns="91440" tIns="45720" rIns="91440" bIns="45720" rtlCol="0" anchor="t">
            <a:noAutofit/>
          </a:bodyPr>
          <a:lstStyle/>
          <a:p>
            <a:pPr marL="0" indent="0">
              <a:buNone/>
            </a:pPr>
            <a:r>
              <a:rPr lang="en-US" altLang="en-US" sz="2400" dirty="0">
                <a:latin typeface="Helvetica"/>
                <a:cs typeface="Calibri"/>
              </a:rPr>
              <a:t>Copies of the following documents must accompany each TFA application:</a:t>
            </a:r>
          </a:p>
          <a:p>
            <a:pPr marL="556895" lvl="1" indent="-213995">
              <a:buFont typeface="Wingdings" pitchFamily="2" charset="2"/>
              <a:buChar char="§"/>
            </a:pPr>
            <a:r>
              <a:rPr lang="en-US" altLang="en-US" sz="2400" dirty="0">
                <a:latin typeface="Helvetica"/>
                <a:cs typeface="Calibri"/>
              </a:rPr>
              <a:t>Current Legion membership card or current active-duty military orders</a:t>
            </a:r>
          </a:p>
          <a:p>
            <a:pPr marL="556895" lvl="1" indent="-213995">
              <a:buFont typeface="Wingdings" pitchFamily="2" charset="2"/>
              <a:buChar char="§"/>
            </a:pPr>
            <a:r>
              <a:rPr lang="en-US" altLang="en-US" sz="2400" dirty="0">
                <a:latin typeface="Helvetica"/>
                <a:cs typeface="Calibri"/>
              </a:rPr>
              <a:t>Birth certificates of child(ren)</a:t>
            </a:r>
          </a:p>
          <a:p>
            <a:pPr marL="556895" lvl="1" indent="-213995">
              <a:buFont typeface="Wingdings" pitchFamily="2" charset="2"/>
              <a:buChar char="§"/>
            </a:pPr>
            <a:r>
              <a:rPr lang="en-US" altLang="en-US" sz="2400" dirty="0">
                <a:latin typeface="Helvetica"/>
                <a:cs typeface="Calibri"/>
              </a:rPr>
              <a:t>Marriage license (as applicable)</a:t>
            </a:r>
          </a:p>
          <a:p>
            <a:pPr marL="556895" lvl="1" indent="-213995">
              <a:buFont typeface="Wingdings" pitchFamily="2" charset="2"/>
              <a:buChar char="§"/>
            </a:pPr>
            <a:r>
              <a:rPr lang="en-US" altLang="en-US" sz="2400" dirty="0">
                <a:latin typeface="Helvetica"/>
                <a:cs typeface="Calibri"/>
              </a:rPr>
              <a:t>Death certificate (as applicable)</a:t>
            </a:r>
          </a:p>
          <a:p>
            <a:pPr marL="556895" lvl="1" indent="-213995">
              <a:buFont typeface="Wingdings" pitchFamily="2" charset="2"/>
              <a:buChar char="§"/>
            </a:pPr>
            <a:r>
              <a:rPr lang="en-US" altLang="en-US" sz="2400" dirty="0">
                <a:latin typeface="Helvetica"/>
                <a:cs typeface="Calibri"/>
              </a:rPr>
              <a:t>Custody documentation, divorce decrees and legal name changes (as applicable)</a:t>
            </a:r>
          </a:p>
          <a:p>
            <a:pPr marL="556895" lvl="1" indent="-213995">
              <a:buFont typeface="Wingdings" pitchFamily="2" charset="2"/>
              <a:buChar char="§"/>
            </a:pPr>
            <a:r>
              <a:rPr lang="en-US" altLang="en-US" sz="2400" dirty="0">
                <a:latin typeface="Helvetica"/>
                <a:cs typeface="Calibri"/>
              </a:rPr>
              <a:t>All bills, leases, foreclosure notices, eviction notices, disconnection notices, and other statements that document need </a:t>
            </a:r>
            <a:endParaRPr lang="en-US" altLang="en-US" sz="2400" dirty="0">
              <a:latin typeface="Helvetica" pitchFamily="2" charset="0"/>
              <a:cs typeface="Calibri" panose="020F0502020204030204" pitchFamily="34" charset="0"/>
            </a:endParaRPr>
          </a:p>
        </p:txBody>
      </p:sp>
      <p:sp>
        <p:nvSpPr>
          <p:cNvPr id="4" name="Rectangle 2">
            <a:extLst>
              <a:ext uri="{FF2B5EF4-FFF2-40B4-BE49-F238E27FC236}">
                <a16:creationId xmlns:a16="http://schemas.microsoft.com/office/drawing/2014/main" id="{3BC094A2-72C5-0042-82C7-A65F69062D10}"/>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Supporting Documentation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32A78929-58EB-4F83-A67D-0020D31AC0A1}"/>
              </a:ext>
            </a:extLst>
          </p:cNvPr>
          <p:cNvSpPr>
            <a:spLocks noGrp="1" noChangeArrowheads="1"/>
          </p:cNvSpPr>
          <p:nvPr>
            <p:ph type="body" idx="1"/>
          </p:nvPr>
        </p:nvSpPr>
        <p:spPr>
          <a:xfrm>
            <a:off x="477670" y="1895476"/>
            <a:ext cx="8065828" cy="4962524"/>
          </a:xfrm>
          <a:noFill/>
        </p:spPr>
        <p:txBody>
          <a:bodyPr vert="horz" lIns="91440" tIns="45720" rIns="91440" bIns="45720" rtlCol="0" anchor="t">
            <a:noAutofit/>
          </a:bodyPr>
          <a:lstStyle/>
          <a:p>
            <a:pPr>
              <a:lnSpc>
                <a:spcPct val="110000"/>
              </a:lnSpc>
              <a:spcBef>
                <a:spcPts val="0"/>
              </a:spcBef>
              <a:buFont typeface="Wingdings" pitchFamily="2" charset="2"/>
              <a:buChar char="§"/>
            </a:pPr>
            <a:r>
              <a:rPr lang="en-US" altLang="en-US" sz="2200" dirty="0">
                <a:latin typeface="Helvetica"/>
                <a:cs typeface="Calibri"/>
              </a:rPr>
              <a:t>Do use black or blue ink on the form and clearly print or type</a:t>
            </a:r>
            <a:endParaRPr lang="en-US" sz="2200" dirty="0">
              <a:latin typeface="Helvetica"/>
            </a:endParaRPr>
          </a:p>
          <a:p>
            <a:pPr>
              <a:lnSpc>
                <a:spcPct val="110000"/>
              </a:lnSpc>
              <a:spcBef>
                <a:spcPts val="0"/>
              </a:spcBef>
              <a:buFont typeface="Wingdings" pitchFamily="2" charset="2"/>
              <a:buChar char="§"/>
            </a:pPr>
            <a:r>
              <a:rPr lang="en-US" altLang="en-US" sz="2200" dirty="0">
                <a:latin typeface="Helvetica"/>
                <a:cs typeface="Calibri"/>
              </a:rPr>
              <a:t>Do complete </a:t>
            </a:r>
            <a:r>
              <a:rPr lang="en-US" altLang="en-US" sz="2200" u="sng" dirty="0">
                <a:latin typeface="Helvetica"/>
                <a:cs typeface="Calibri"/>
              </a:rPr>
              <a:t>entire</a:t>
            </a:r>
            <a:r>
              <a:rPr lang="en-US" altLang="en-US" sz="2200" dirty="0">
                <a:latin typeface="Helvetica"/>
                <a:cs typeface="Calibri"/>
              </a:rPr>
              <a:t> application</a:t>
            </a:r>
          </a:p>
          <a:p>
            <a:pPr marL="556895" lvl="1" indent="-213995">
              <a:lnSpc>
                <a:spcPct val="110000"/>
              </a:lnSpc>
              <a:spcBef>
                <a:spcPts val="0"/>
              </a:spcBef>
              <a:buFont typeface="Arial" panose="020B0604020202020204" pitchFamily="34" charset="0"/>
              <a:buChar char="•"/>
            </a:pPr>
            <a:r>
              <a:rPr lang="en-US" altLang="en-US" sz="2000" dirty="0">
                <a:latin typeface="Helvetica"/>
                <a:cs typeface="Calibri"/>
              </a:rPr>
              <a:t>“N/A” or incomplete sections will likely result in a denial or delay</a:t>
            </a:r>
            <a:endParaRPr lang="en-US" altLang="en-US" sz="2000" dirty="0">
              <a:latin typeface="Helvetica"/>
              <a:cs typeface="Calibri" panose="020F0502020204030204" pitchFamily="34" charset="0"/>
            </a:endParaRPr>
          </a:p>
          <a:p>
            <a:pPr>
              <a:lnSpc>
                <a:spcPct val="110000"/>
              </a:lnSpc>
              <a:spcBef>
                <a:spcPts val="0"/>
              </a:spcBef>
              <a:buFont typeface="Wingdings" pitchFamily="2" charset="2"/>
              <a:buChar char="§"/>
            </a:pPr>
            <a:r>
              <a:rPr lang="en-US" altLang="en-US" sz="2200" dirty="0">
                <a:latin typeface="Helvetica"/>
                <a:cs typeface="Calibri"/>
              </a:rPr>
              <a:t>Do completely document that all other sources of assistance have been sought or are exhausted</a:t>
            </a:r>
            <a:endParaRPr lang="en-US" altLang="en-US" sz="2200" dirty="0">
              <a:latin typeface="Helvetica"/>
              <a:cs typeface="Calibri" panose="020F0502020204030204" pitchFamily="34" charset="0"/>
            </a:endParaRPr>
          </a:p>
          <a:p>
            <a:pPr>
              <a:lnSpc>
                <a:spcPct val="110000"/>
              </a:lnSpc>
              <a:spcBef>
                <a:spcPts val="0"/>
              </a:spcBef>
              <a:buFont typeface="Wingdings" pitchFamily="2" charset="2"/>
              <a:buChar char="§"/>
            </a:pPr>
            <a:r>
              <a:rPr lang="en-US" altLang="en-US" sz="2200" dirty="0">
                <a:latin typeface="Helvetica"/>
                <a:cs typeface="Calibri"/>
              </a:rPr>
              <a:t>Do attach all required documentation</a:t>
            </a:r>
            <a:endParaRPr lang="en-US" altLang="en-US" sz="2200" dirty="0">
              <a:latin typeface="Helvetica"/>
              <a:cs typeface="Calibri" panose="020F0502020204030204" pitchFamily="34" charset="0"/>
            </a:endParaRPr>
          </a:p>
          <a:p>
            <a:pPr>
              <a:lnSpc>
                <a:spcPct val="110000"/>
              </a:lnSpc>
              <a:spcBef>
                <a:spcPts val="0"/>
              </a:spcBef>
              <a:buFont typeface="Wingdings" pitchFamily="2" charset="2"/>
              <a:buChar char="§"/>
            </a:pPr>
            <a:r>
              <a:rPr lang="en-US" altLang="en-US" sz="2200" dirty="0">
                <a:latin typeface="Helvetica"/>
                <a:cs typeface="Calibri"/>
              </a:rPr>
              <a:t>Submit </a:t>
            </a:r>
            <a:r>
              <a:rPr lang="en-US" altLang="en-US" sz="2200" u="sng" dirty="0">
                <a:latin typeface="Helvetica"/>
                <a:cs typeface="Calibri"/>
              </a:rPr>
              <a:t>copies</a:t>
            </a:r>
            <a:r>
              <a:rPr lang="en-US" altLang="en-US" sz="2200" dirty="0">
                <a:latin typeface="Helvetica"/>
                <a:cs typeface="Calibri"/>
              </a:rPr>
              <a:t> of all expenses to be considered</a:t>
            </a:r>
            <a:endParaRPr lang="en-US" altLang="en-US" sz="2200" dirty="0">
              <a:latin typeface="Helvetica"/>
              <a:cs typeface="Calibri" panose="020F0502020204030204" pitchFamily="34" charset="0"/>
            </a:endParaRPr>
          </a:p>
          <a:p>
            <a:pPr marL="556895" lvl="1" indent="-213995">
              <a:lnSpc>
                <a:spcPct val="110000"/>
              </a:lnSpc>
              <a:spcBef>
                <a:spcPts val="0"/>
              </a:spcBef>
              <a:buFont typeface="Arial" panose="020B0604020202020204" pitchFamily="34" charset="0"/>
              <a:buChar char="•"/>
            </a:pPr>
            <a:r>
              <a:rPr lang="en-US" altLang="en-US" sz="2000" dirty="0">
                <a:latin typeface="Helvetica"/>
                <a:cs typeface="Calibri"/>
              </a:rPr>
              <a:t>All bills to be considered must include most current statement </a:t>
            </a:r>
            <a:br>
              <a:rPr lang="en-US" altLang="en-US" sz="2000" dirty="0">
                <a:latin typeface="Helvetica" pitchFamily="2" charset="0"/>
                <a:cs typeface="Calibri"/>
              </a:rPr>
            </a:br>
            <a:r>
              <a:rPr lang="en-US" altLang="en-US" sz="2000" dirty="0">
                <a:latin typeface="Helvetica"/>
                <a:cs typeface="Calibri"/>
              </a:rPr>
              <a:t>or letter from the creditor</a:t>
            </a:r>
            <a:endParaRPr lang="en-US" altLang="en-US" sz="2000" dirty="0">
              <a:latin typeface="Helvetica"/>
              <a:cs typeface="Calibri" panose="020F0502020204030204" pitchFamily="34" charset="0"/>
            </a:endParaRPr>
          </a:p>
          <a:p>
            <a:pPr>
              <a:lnSpc>
                <a:spcPct val="110000"/>
              </a:lnSpc>
              <a:spcBef>
                <a:spcPts val="0"/>
              </a:spcBef>
              <a:buFont typeface="Wingdings" pitchFamily="2" charset="2"/>
              <a:buChar char="§"/>
            </a:pPr>
            <a:r>
              <a:rPr lang="en-US" altLang="en-US" sz="2200" dirty="0">
                <a:latin typeface="Helvetica"/>
                <a:cs typeface="Calibri"/>
              </a:rPr>
              <a:t>Do submit the application packet in a timely manner</a:t>
            </a:r>
            <a:endParaRPr lang="en-US" altLang="en-US" sz="2200" dirty="0">
              <a:latin typeface="Helvetica"/>
              <a:cs typeface="Calibri" panose="020F0502020204030204" pitchFamily="34" charset="0"/>
            </a:endParaRPr>
          </a:p>
          <a:p>
            <a:pPr>
              <a:lnSpc>
                <a:spcPct val="110000"/>
              </a:lnSpc>
              <a:spcBef>
                <a:spcPts val="0"/>
              </a:spcBef>
              <a:buFont typeface="Wingdings" pitchFamily="2" charset="2"/>
              <a:buChar char="§"/>
            </a:pPr>
            <a:r>
              <a:rPr lang="en-US" altLang="en-US" sz="2200" dirty="0">
                <a:latin typeface="Helvetica"/>
                <a:cs typeface="Calibri"/>
              </a:rPr>
              <a:t>Do call National Headquarters with questions or concerns</a:t>
            </a:r>
          </a:p>
          <a:p>
            <a:pPr>
              <a:lnSpc>
                <a:spcPct val="110000"/>
              </a:lnSpc>
              <a:spcBef>
                <a:spcPts val="0"/>
              </a:spcBef>
              <a:buFont typeface="Wingdings" pitchFamily="2" charset="2"/>
              <a:buChar char="§"/>
            </a:pPr>
            <a:r>
              <a:rPr lang="en-US" altLang="en-US" sz="2200" dirty="0">
                <a:latin typeface="Helvetica"/>
                <a:cs typeface="Calibri"/>
              </a:rPr>
              <a:t>Do submit additionally requested information as soon as possible.</a:t>
            </a:r>
            <a:endParaRPr lang="en-US" altLang="en-US" sz="2200" dirty="0">
              <a:latin typeface="Helvetica"/>
              <a:cs typeface="Calibri" panose="020F0502020204030204" pitchFamily="34" charset="0"/>
            </a:endParaRPr>
          </a:p>
        </p:txBody>
      </p:sp>
      <p:pic>
        <p:nvPicPr>
          <p:cNvPr id="36868" name="Picture 6" descr="C:\Users\aljkd\AppData\Local\Microsoft\Windows\Temporary Internet Files\Content.IE5\USWMCXI5\MC900098039[1].wmf">
            <a:extLst>
              <a:ext uri="{FF2B5EF4-FFF2-40B4-BE49-F238E27FC236}">
                <a16:creationId xmlns:a16="http://schemas.microsoft.com/office/drawing/2014/main" id="{EF641614-E023-45D9-976C-929511EEF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9566" y="477945"/>
            <a:ext cx="1241546" cy="1428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a:extLst>
              <a:ext uri="{FF2B5EF4-FFF2-40B4-BE49-F238E27FC236}">
                <a16:creationId xmlns:a16="http://schemas.microsoft.com/office/drawing/2014/main" id="{9EFF7715-C18C-A243-9D2B-E97496CCF088}"/>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Do’s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2C66BE2F-4685-4421-8DFD-BE7B3B3A28B5}"/>
              </a:ext>
            </a:extLst>
          </p:cNvPr>
          <p:cNvSpPr>
            <a:spLocks noGrp="1" noChangeArrowheads="1"/>
          </p:cNvSpPr>
          <p:nvPr>
            <p:ph type="body" idx="1"/>
          </p:nvPr>
        </p:nvSpPr>
        <p:spPr>
          <a:xfrm>
            <a:off x="600500" y="1815152"/>
            <a:ext cx="7942997" cy="5015330"/>
          </a:xfrm>
          <a:noFill/>
        </p:spPr>
        <p:txBody>
          <a:bodyPr vert="horz" lIns="91440" tIns="45720" rIns="91440" bIns="45720" rtlCol="0" anchor="t">
            <a:noAutofit/>
          </a:bodyPr>
          <a:lstStyle/>
          <a:p>
            <a:pPr marL="499745" indent="-457200">
              <a:spcBef>
                <a:spcPts val="0"/>
              </a:spcBef>
              <a:buFont typeface="Wingdings" pitchFamily="2" charset="2"/>
              <a:buChar char="§"/>
            </a:pPr>
            <a:r>
              <a:rPr lang="en-US" altLang="en-US" sz="2200" dirty="0">
                <a:latin typeface="Helvetica"/>
                <a:cs typeface="Calibri"/>
              </a:rPr>
              <a:t>Don’t expect payment for a bill that did not have accompanying documentation</a:t>
            </a:r>
            <a:endParaRPr lang="en-US" sz="2200" dirty="0">
              <a:latin typeface="Helvetica"/>
            </a:endParaRPr>
          </a:p>
          <a:p>
            <a:pPr marL="499745" indent="-457200">
              <a:spcBef>
                <a:spcPts val="0"/>
              </a:spcBef>
              <a:buFont typeface="Wingdings" pitchFamily="2" charset="2"/>
              <a:buChar char="§"/>
            </a:pPr>
            <a:r>
              <a:rPr lang="en-US" altLang="en-US" sz="2200" dirty="0">
                <a:latin typeface="Helvetica"/>
                <a:cs typeface="Calibri"/>
              </a:rPr>
              <a:t>Don</a:t>
            </a:r>
            <a:r>
              <a:rPr lang="en-US" sz="2200" dirty="0">
                <a:latin typeface="Helvetica"/>
                <a:cs typeface="Helvetica"/>
              </a:rPr>
              <a:t>’</a:t>
            </a:r>
            <a:r>
              <a:rPr lang="en-US" altLang="en-US" sz="2200" dirty="0">
                <a:latin typeface="Helvetica"/>
                <a:cs typeface="Calibri"/>
              </a:rPr>
              <a:t>t expect approval without clear demonstration that the veteran is a current American Legion member or currently on active-duty orders</a:t>
            </a:r>
          </a:p>
          <a:p>
            <a:pPr marL="499745" indent="-457200">
              <a:spcBef>
                <a:spcPts val="0"/>
              </a:spcBef>
              <a:buFont typeface="Wingdings" pitchFamily="2" charset="2"/>
              <a:buChar char="§"/>
            </a:pPr>
            <a:r>
              <a:rPr lang="en-US" altLang="en-US" sz="2200" dirty="0">
                <a:latin typeface="Helvetica"/>
                <a:cs typeface="Calibri"/>
              </a:rPr>
              <a:t>Don’t include originals as supporting documents; use </a:t>
            </a:r>
            <a:r>
              <a:rPr lang="en-US" altLang="en-US" sz="2200" u="sng" dirty="0">
                <a:latin typeface="Helvetica"/>
                <a:cs typeface="Calibri"/>
              </a:rPr>
              <a:t>copies ONLY </a:t>
            </a:r>
            <a:r>
              <a:rPr lang="en-US" altLang="en-US" sz="2200" dirty="0">
                <a:latin typeface="Helvetica"/>
                <a:cs typeface="Calibri"/>
              </a:rPr>
              <a:t>– documents are not returned</a:t>
            </a:r>
            <a:endParaRPr lang="en-US" altLang="en-US" sz="2200" dirty="0">
              <a:latin typeface="Helvetica"/>
              <a:cs typeface="Calibri" panose="020F0502020204030204" pitchFamily="34" charset="0"/>
            </a:endParaRPr>
          </a:p>
          <a:p>
            <a:pPr marL="499745" indent="-457200">
              <a:spcBef>
                <a:spcPts val="0"/>
              </a:spcBef>
              <a:buFont typeface="Wingdings" pitchFamily="2" charset="2"/>
              <a:buChar char="§"/>
            </a:pPr>
            <a:r>
              <a:rPr lang="en-US" altLang="en-US" sz="2200" dirty="0">
                <a:latin typeface="Helvetica"/>
                <a:cs typeface="Calibri"/>
              </a:rPr>
              <a:t>Don</a:t>
            </a:r>
            <a:r>
              <a:rPr lang="en-US" sz="2200" dirty="0">
                <a:latin typeface="Helvetica"/>
                <a:cs typeface="Helvetica"/>
              </a:rPr>
              <a:t>’</a:t>
            </a:r>
            <a:r>
              <a:rPr lang="en-US" altLang="en-US" sz="2200" dirty="0">
                <a:latin typeface="Helvetica"/>
                <a:cs typeface="Calibri"/>
              </a:rPr>
              <a:t>t provide bad copies; must be legible </a:t>
            </a:r>
            <a:endParaRPr lang="en-US" altLang="en-US" sz="2200" dirty="0">
              <a:latin typeface="Helvetica"/>
              <a:cs typeface="Calibri" panose="020F0502020204030204" pitchFamily="34" charset="0"/>
            </a:endParaRPr>
          </a:p>
          <a:p>
            <a:pPr marL="499745" indent="-457200">
              <a:spcBef>
                <a:spcPts val="0"/>
              </a:spcBef>
              <a:buFont typeface="Wingdings" pitchFamily="2" charset="2"/>
              <a:buChar char="§"/>
            </a:pPr>
            <a:r>
              <a:rPr lang="en-US" altLang="en-US" sz="2200" dirty="0">
                <a:latin typeface="Helvetica"/>
                <a:cs typeface="Calibri"/>
              </a:rPr>
              <a:t>Don</a:t>
            </a:r>
            <a:r>
              <a:rPr lang="en-US" sz="2200" dirty="0">
                <a:latin typeface="Helvetica"/>
                <a:cs typeface="Helvetica"/>
              </a:rPr>
              <a:t>’</a:t>
            </a:r>
            <a:r>
              <a:rPr lang="en-US" altLang="en-US" sz="2200" dirty="0">
                <a:latin typeface="Helvetica"/>
                <a:cs typeface="Calibri"/>
              </a:rPr>
              <a:t>t provide the applicant any National Headquarters contact info to follow-up on the application </a:t>
            </a:r>
            <a:endParaRPr lang="en-US" altLang="en-US" sz="2200" dirty="0">
              <a:latin typeface="Helvetica"/>
              <a:cs typeface="Calibri" panose="020F0502020204030204" pitchFamily="34" charset="0"/>
            </a:endParaRPr>
          </a:p>
          <a:p>
            <a:pPr marL="499745" indent="-457200">
              <a:spcBef>
                <a:spcPts val="0"/>
              </a:spcBef>
              <a:buFont typeface="Wingdings" pitchFamily="2" charset="2"/>
              <a:buChar char="§"/>
            </a:pPr>
            <a:r>
              <a:rPr lang="en-US" altLang="en-US" sz="2200" dirty="0">
                <a:latin typeface="Helvetica"/>
                <a:cs typeface="Calibri"/>
              </a:rPr>
              <a:t>Don’t send application packets directly to National Headquarters; you must use department routing first</a:t>
            </a:r>
          </a:p>
          <a:p>
            <a:pPr marL="499745" indent="-457200">
              <a:spcBef>
                <a:spcPts val="0"/>
              </a:spcBef>
              <a:buFont typeface="Wingdings" pitchFamily="2" charset="2"/>
              <a:buChar char="§"/>
            </a:pPr>
            <a:r>
              <a:rPr lang="en-US" altLang="en-US" sz="2200" dirty="0">
                <a:latin typeface="Helvetica"/>
                <a:cs typeface="Calibri"/>
              </a:rPr>
              <a:t>Don</a:t>
            </a:r>
            <a:r>
              <a:rPr lang="en-US" sz="2200" dirty="0">
                <a:latin typeface="Helvetica"/>
                <a:cs typeface="Helvetica"/>
              </a:rPr>
              <a:t>’t</a:t>
            </a:r>
            <a:r>
              <a:rPr lang="en-US" altLang="en-US" sz="2200" dirty="0">
                <a:latin typeface="Helvetica"/>
                <a:cs typeface="Calibri"/>
              </a:rPr>
              <a:t> promise the applicant or creditors ANYTHING</a:t>
            </a:r>
            <a:endParaRPr lang="en-US" altLang="en-US" sz="2200" dirty="0">
              <a:latin typeface="Helvetica"/>
              <a:cs typeface="Calibri" panose="020F0502020204030204" pitchFamily="34" charset="0"/>
            </a:endParaRPr>
          </a:p>
          <a:p>
            <a:pPr marL="499745" indent="-457200">
              <a:spcBef>
                <a:spcPts val="0"/>
              </a:spcBef>
              <a:buFont typeface="Wingdings" pitchFamily="2" charset="2"/>
              <a:buChar char="§"/>
            </a:pPr>
            <a:r>
              <a:rPr lang="en-US" altLang="en-US" sz="2200" dirty="0">
                <a:latin typeface="Helvetica"/>
                <a:cs typeface="Calibri"/>
              </a:rPr>
              <a:t>Don’t be afraid to tell an applicant that they do not qualify</a:t>
            </a:r>
            <a:endParaRPr lang="en-US" altLang="en-US" sz="2200" u="sng" dirty="0">
              <a:latin typeface="Helvetica"/>
            </a:endParaRPr>
          </a:p>
        </p:txBody>
      </p:sp>
      <p:pic>
        <p:nvPicPr>
          <p:cNvPr id="37892" name="Picture 3" descr="C:\Users\aljkd\AppData\Local\Microsoft\Windows\Temporary Internet Files\Content.IE5\V6701RKF\MC900440412[1].wmf">
            <a:extLst>
              <a:ext uri="{FF2B5EF4-FFF2-40B4-BE49-F238E27FC236}">
                <a16:creationId xmlns:a16="http://schemas.microsoft.com/office/drawing/2014/main" id="{3BD77CD2-2D4B-46C6-9385-FC89BCD8CE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2900" y="331370"/>
            <a:ext cx="1625600" cy="131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E6043534-D2F6-214F-9BE6-51F5917D16FD}"/>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a:t>
            </a:r>
            <a:r>
              <a:rPr lang="en-US" altLang="en-US" sz="3600" b="1" err="1">
                <a:latin typeface="Helvetica" pitchFamily="2" charset="0"/>
              </a:rPr>
              <a:t>Dont’s</a:t>
            </a:r>
            <a:endParaRPr lang="en-US" altLang="en-US" sz="3600" b="1">
              <a:latin typeface="Helvetica" pitchFamily="2"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0348FF90-46C5-4EC0-8336-0F869A2B32C9}"/>
              </a:ext>
            </a:extLst>
          </p:cNvPr>
          <p:cNvSpPr>
            <a:spLocks noGrp="1" noChangeArrowheads="1"/>
          </p:cNvSpPr>
          <p:nvPr>
            <p:ph type="body" idx="1"/>
          </p:nvPr>
        </p:nvSpPr>
        <p:spPr>
          <a:xfrm>
            <a:off x="600501" y="1978926"/>
            <a:ext cx="7772400" cy="2108200"/>
          </a:xfrm>
          <a:noFill/>
        </p:spPr>
        <p:txBody>
          <a:bodyPr vert="horz" lIns="91440" tIns="45720" rIns="91440" bIns="45720" rtlCol="0" anchor="t">
            <a:normAutofit/>
          </a:bodyPr>
          <a:lstStyle/>
          <a:p>
            <a:pPr marL="0" indent="0">
              <a:buNone/>
            </a:pPr>
            <a:r>
              <a:rPr lang="en-US" altLang="en-US">
                <a:latin typeface="Helvetica" pitchFamily="2" charset="0"/>
                <a:cs typeface="Calibri"/>
              </a:rPr>
              <a:t>If a TFA application is denied or additional information is necessary, National Headquarters will return a TFA Action Form (checklist) to the department point of contact indicating the reason(s) for the returned or denied application. </a:t>
            </a:r>
            <a:endParaRPr lang="en-US" altLang="en-US">
              <a:latin typeface="Helvetica" pitchFamily="2" charset="0"/>
              <a:cs typeface="Calibri" panose="020F0502020204030204" pitchFamily="34" charset="0"/>
            </a:endParaRPr>
          </a:p>
        </p:txBody>
      </p:sp>
      <p:sp>
        <p:nvSpPr>
          <p:cNvPr id="4" name="Rectangle 2">
            <a:extLst>
              <a:ext uri="{FF2B5EF4-FFF2-40B4-BE49-F238E27FC236}">
                <a16:creationId xmlns:a16="http://schemas.microsoft.com/office/drawing/2014/main" id="{9FD92F93-EE71-B74F-A6DD-7A9F4BE09EF6}"/>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Action Form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43436CA-404B-4ADE-A4D7-CBEDE52137CD}"/>
              </a:ext>
            </a:extLst>
          </p:cNvPr>
          <p:cNvSpPr>
            <a:spLocks noGrp="1" noChangeArrowheads="1"/>
          </p:cNvSpPr>
          <p:nvPr>
            <p:ph type="title"/>
          </p:nvPr>
        </p:nvSpPr>
        <p:spPr>
          <a:xfrm>
            <a:off x="573206" y="1176479"/>
            <a:ext cx="8182868" cy="652321"/>
          </a:xfrm>
        </p:spPr>
        <p:txBody>
          <a:bodyPr>
            <a:normAutofit/>
          </a:bodyPr>
          <a:lstStyle/>
          <a:p>
            <a:pPr eaLnBrk="1" hangingPunct="1"/>
            <a:r>
              <a:rPr lang="en-US" altLang="en-US" sz="3600" b="1">
                <a:latin typeface="Arial"/>
                <a:cs typeface="Arial"/>
              </a:rPr>
              <a:t>Temporary Financial Assistance</a:t>
            </a:r>
          </a:p>
        </p:txBody>
      </p:sp>
      <p:sp>
        <p:nvSpPr>
          <p:cNvPr id="5" name="Rectangle 4">
            <a:extLst>
              <a:ext uri="{FF2B5EF4-FFF2-40B4-BE49-F238E27FC236}">
                <a16:creationId xmlns:a16="http://schemas.microsoft.com/office/drawing/2014/main" id="{5CDFF33B-3655-47F2-B5DB-91359988A2FF}"/>
              </a:ext>
            </a:extLst>
          </p:cNvPr>
          <p:cNvSpPr/>
          <p:nvPr/>
        </p:nvSpPr>
        <p:spPr>
          <a:xfrm>
            <a:off x="573206" y="1828800"/>
            <a:ext cx="7997588" cy="5238211"/>
          </a:xfrm>
          <a:prstGeom prst="rect">
            <a:avLst/>
          </a:prstGeom>
        </p:spPr>
        <p:txBody>
          <a:bodyPr wrap="square" lIns="91440" tIns="45720" rIns="91440" bIns="45720" anchor="t">
            <a:noAutofit/>
          </a:bodyPr>
          <a:lstStyle/>
          <a:p>
            <a:pPr marL="342900" indent="-342900">
              <a:buFont typeface="Wingdings" pitchFamily="2" charset="2"/>
              <a:buChar char="§"/>
              <a:defRPr/>
            </a:pPr>
            <a:r>
              <a:rPr lang="en-US" sz="2200" dirty="0">
                <a:latin typeface="Helvetica"/>
                <a:cs typeface="Calibri"/>
              </a:rPr>
              <a:t>TFA provides non-repayable cash grants to veterans and active-duty servicemembers with minor child(ren) at home. </a:t>
            </a:r>
          </a:p>
          <a:p>
            <a:pPr marL="342900" indent="-342900">
              <a:buFont typeface="Wingdings" pitchFamily="2" charset="2"/>
              <a:buChar char="§"/>
              <a:tabLst>
                <a:tab pos="225425" algn="l"/>
              </a:tabLst>
              <a:defRPr/>
            </a:pPr>
            <a:r>
              <a:rPr lang="en-US" sz="2200" dirty="0">
                <a:latin typeface="Helvetica"/>
                <a:cs typeface="Calibri"/>
              </a:rPr>
              <a:t>The one-time TFA grant helps veterans meet basic needs for housing, utilities, food, clothing and medical expenses, thereby keeping the child(ren) in a stable environment.</a:t>
            </a:r>
          </a:p>
          <a:p>
            <a:pPr marL="342900" indent="-342900">
              <a:buFont typeface="Wingdings" pitchFamily="2" charset="2"/>
              <a:buChar char="§"/>
              <a:defRPr/>
            </a:pPr>
            <a:r>
              <a:rPr lang="en-US" sz="2200" dirty="0">
                <a:latin typeface="Helvetica"/>
                <a:cs typeface="Calibri"/>
              </a:rPr>
              <a:t>Eligibility for a TFA grant is established once a complete investigation has been done at the local level (post, department). Once a financial need is determined, it is required that all other forms of assistance have been sought, used or exhausted before applying for a TFA grant. </a:t>
            </a:r>
            <a:endParaRPr lang="en-US" sz="2200" dirty="0">
              <a:latin typeface="Helvetica"/>
              <a:cs typeface="Calibri" panose="020F0502020204030204" pitchFamily="34" charset="0"/>
            </a:endParaRPr>
          </a:p>
          <a:p>
            <a:pPr marL="342900" indent="-342900">
              <a:buFont typeface="Wingdings" pitchFamily="2" charset="2"/>
              <a:buChar char="§"/>
              <a:defRPr/>
            </a:pPr>
            <a:r>
              <a:rPr lang="en-US" sz="2200" dirty="0">
                <a:latin typeface="Helvetica"/>
                <a:cs typeface="Calibri"/>
              </a:rPr>
              <a:t>The TFA program is funded by The American Legion Veterans &amp; Children Foundation.</a:t>
            </a:r>
            <a:endParaRPr lang="en-US" sz="2200" dirty="0">
              <a:latin typeface="Helvetica"/>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74BB2BB-DFB6-4C55-BAC0-CD668C7D3E2F}"/>
              </a:ext>
            </a:extLst>
          </p:cNvPr>
          <p:cNvSpPr>
            <a:spLocks noGrp="1" noChangeArrowheads="1"/>
          </p:cNvSpPr>
          <p:nvPr>
            <p:ph type="title"/>
          </p:nvPr>
        </p:nvSpPr>
        <p:spPr>
          <a:xfrm>
            <a:off x="850900" y="1155699"/>
            <a:ext cx="7162800" cy="659453"/>
          </a:xfrm>
          <a:noFill/>
        </p:spPr>
        <p:txBody>
          <a:bodyPr>
            <a:normAutofit/>
          </a:bodyPr>
          <a:lstStyle/>
          <a:p>
            <a:r>
              <a:rPr lang="en-US" altLang="en-US" sz="3600" b="1">
                <a:latin typeface="Helvetica" pitchFamily="2" charset="0"/>
              </a:rPr>
              <a:t>TFA Eligibility Criteria</a:t>
            </a:r>
          </a:p>
        </p:txBody>
      </p:sp>
      <p:sp>
        <p:nvSpPr>
          <p:cNvPr id="26627" name="Rectangle 3">
            <a:extLst>
              <a:ext uri="{FF2B5EF4-FFF2-40B4-BE49-F238E27FC236}">
                <a16:creationId xmlns:a16="http://schemas.microsoft.com/office/drawing/2014/main" id="{70F1DBCA-BBC1-47A5-B0FB-9B9624C8207C}"/>
              </a:ext>
            </a:extLst>
          </p:cNvPr>
          <p:cNvSpPr>
            <a:spLocks noGrp="1" noChangeArrowheads="1"/>
          </p:cNvSpPr>
          <p:nvPr>
            <p:ph type="body" idx="1"/>
          </p:nvPr>
        </p:nvSpPr>
        <p:spPr>
          <a:xfrm>
            <a:off x="586854" y="1815152"/>
            <a:ext cx="7902053" cy="3214046"/>
          </a:xfrm>
          <a:noFill/>
        </p:spPr>
        <p:txBody>
          <a:bodyPr vert="horz" lIns="91440" tIns="45720" rIns="91440" bIns="45720" rtlCol="0" anchor="t">
            <a:noAutofit/>
          </a:bodyPr>
          <a:lstStyle/>
          <a:p>
            <a:pPr>
              <a:spcBef>
                <a:spcPts val="1200"/>
              </a:spcBef>
              <a:buFont typeface="Wingdings" pitchFamily="2" charset="2"/>
              <a:buChar char="§"/>
            </a:pPr>
            <a:r>
              <a:rPr lang="en-US" altLang="en-US" dirty="0">
                <a:latin typeface="Helvetica"/>
                <a:cs typeface="Calibri"/>
              </a:rPr>
              <a:t>The qualifying veteran or active-duty servicemember must have  minor child(ren) living in the home.</a:t>
            </a:r>
          </a:p>
          <a:p>
            <a:pPr>
              <a:spcBef>
                <a:spcPts val="1200"/>
              </a:spcBef>
              <a:buFont typeface="Wingdings" pitchFamily="2" charset="2"/>
              <a:buChar char="§"/>
            </a:pPr>
            <a:r>
              <a:rPr lang="en-US" altLang="en-US" dirty="0">
                <a:latin typeface="Helvetica"/>
                <a:cs typeface="Calibri"/>
              </a:rPr>
              <a:t>The minor child must not be older than 17 (or 20 if still enrolled in high school or is physically disabled). </a:t>
            </a:r>
            <a:endParaRPr lang="en-US" altLang="en-US" dirty="0">
              <a:latin typeface="Helvetica" pitchFamily="2" charset="0"/>
              <a:cs typeface="Calibri" panose="020F0502020204030204" pitchFamily="34" charset="0"/>
            </a:endParaRPr>
          </a:p>
          <a:p>
            <a:pPr>
              <a:spcBef>
                <a:spcPts val="1200"/>
              </a:spcBef>
              <a:buFont typeface="Wingdings" pitchFamily="2" charset="2"/>
              <a:buChar char="§"/>
            </a:pPr>
            <a:r>
              <a:rPr lang="en-US" altLang="en-US" dirty="0">
                <a:latin typeface="Helvetica"/>
                <a:cs typeface="Calibri"/>
              </a:rPr>
              <a:t>No child reaching the age of 21 may be considered for TFA.</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F4CF6E85-2FFA-4ADC-BBBA-1CA89EAF13C8}"/>
              </a:ext>
            </a:extLst>
          </p:cNvPr>
          <p:cNvSpPr>
            <a:spLocks noGrp="1" noChangeArrowheads="1"/>
          </p:cNvSpPr>
          <p:nvPr>
            <p:ph type="body" idx="1"/>
          </p:nvPr>
        </p:nvSpPr>
        <p:spPr>
          <a:xfrm>
            <a:off x="600500" y="1815152"/>
            <a:ext cx="7902055" cy="4421875"/>
          </a:xfrm>
          <a:noFill/>
        </p:spPr>
        <p:txBody>
          <a:bodyPr vert="horz" lIns="91440" tIns="45720" rIns="91440" bIns="45720" rtlCol="0" anchor="t">
            <a:noAutofit/>
          </a:bodyPr>
          <a:lstStyle/>
          <a:p>
            <a:pPr>
              <a:spcBef>
                <a:spcPts val="1200"/>
              </a:spcBef>
              <a:buFont typeface="Wingdings" pitchFamily="2" charset="2"/>
              <a:buChar char="§"/>
            </a:pPr>
            <a:r>
              <a:rPr lang="en-US" altLang="en-US" dirty="0">
                <a:latin typeface="Helvetica"/>
                <a:cs typeface="Calibri"/>
              </a:rPr>
              <a:t>The minor child(ren) must be the biological child, stepchild, or in the legal custody of a qualifying veteran or active-duty servicemember. </a:t>
            </a:r>
            <a:endParaRPr lang="en-US" altLang="en-US" dirty="0">
              <a:latin typeface="Helvetica"/>
              <a:cs typeface="Calibri" panose="020F0502020204030204" pitchFamily="34" charset="0"/>
            </a:endParaRPr>
          </a:p>
          <a:p>
            <a:pPr>
              <a:spcBef>
                <a:spcPts val="1200"/>
              </a:spcBef>
              <a:buFont typeface="Wingdings" pitchFamily="2" charset="2"/>
              <a:buChar char="§"/>
            </a:pPr>
            <a:r>
              <a:rPr lang="en-US" altLang="en-US" dirty="0">
                <a:latin typeface="Helvetica"/>
                <a:cs typeface="Calibri"/>
              </a:rPr>
              <a:t>A qualifying veteran is defined as a member of the U.S. Armed Forces serving on federal orders current under Title 10 of the United States Code, inclusive of all components, OR any veteran possessing an up-to-date membership in The American Legion. </a:t>
            </a:r>
            <a:endParaRPr lang="en-US" altLang="en-US" dirty="0">
              <a:latin typeface="Helvetica"/>
              <a:cs typeface="Calibri" panose="020F0502020204030204" pitchFamily="34" charset="0"/>
            </a:endParaRPr>
          </a:p>
          <a:p>
            <a:pPr>
              <a:spcBef>
                <a:spcPts val="1200"/>
              </a:spcBef>
              <a:buFont typeface="Wingdings" pitchFamily="2" charset="2"/>
              <a:buChar char="§"/>
            </a:pPr>
            <a:r>
              <a:rPr lang="en-US" altLang="en-US" dirty="0">
                <a:latin typeface="Helvetica"/>
                <a:cs typeface="Calibri"/>
              </a:rPr>
              <a:t>Active-duty applicants can be considered without being a member of The American Legion. </a:t>
            </a:r>
            <a:endParaRPr lang="en-US" altLang="en-US" dirty="0">
              <a:latin typeface="Helvetica" pitchFamily="2" charset="0"/>
              <a:cs typeface="Calibri" panose="020F0502020204030204" pitchFamily="34" charset="0"/>
            </a:endParaRPr>
          </a:p>
        </p:txBody>
      </p:sp>
      <p:sp>
        <p:nvSpPr>
          <p:cNvPr id="6" name="Rectangle 2">
            <a:extLst>
              <a:ext uri="{FF2B5EF4-FFF2-40B4-BE49-F238E27FC236}">
                <a16:creationId xmlns:a16="http://schemas.microsoft.com/office/drawing/2014/main" id="{15AE09D1-7D45-2749-BAA8-C547437CB898}"/>
              </a:ext>
            </a:extLst>
          </p:cNvPr>
          <p:cNvSpPr>
            <a:spLocks noGrp="1" noChangeArrowheads="1"/>
          </p:cNvSpPr>
          <p:nvPr>
            <p:ph type="title"/>
          </p:nvPr>
        </p:nvSpPr>
        <p:spPr>
          <a:xfrm>
            <a:off x="850900" y="1155699"/>
            <a:ext cx="7162800" cy="659453"/>
          </a:xfrm>
          <a:noFill/>
        </p:spPr>
        <p:txBody>
          <a:bodyPr>
            <a:normAutofit/>
          </a:bodyPr>
          <a:lstStyle/>
          <a:p>
            <a:r>
              <a:rPr lang="en-US" altLang="en-US" sz="3600" b="1">
                <a:latin typeface="Helvetica" pitchFamily="2" charset="0"/>
              </a:rPr>
              <a:t>TFA Eligibility Criteria</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A55F9C3-E915-4F9C-B9F7-63144900B64D}"/>
              </a:ext>
            </a:extLst>
          </p:cNvPr>
          <p:cNvSpPr txBox="1"/>
          <p:nvPr/>
        </p:nvSpPr>
        <p:spPr>
          <a:xfrm>
            <a:off x="457200" y="1704281"/>
            <a:ext cx="8293100" cy="4832092"/>
          </a:xfrm>
          <a:prstGeom prst="rect">
            <a:avLst/>
          </a:prstGeom>
          <a:noFill/>
        </p:spPr>
        <p:txBody>
          <a:bodyPr wrap="square" lIns="91440" tIns="45720" rIns="91440" bIns="45720" anchor="t">
            <a:noAutofit/>
          </a:bodyPr>
          <a:lstStyle/>
          <a:p>
            <a:pPr marL="342900" indent="-342900" eaLnBrk="0" hangingPunct="0">
              <a:buFont typeface="Wingdings" pitchFamily="2" charset="2"/>
              <a:buChar char="§"/>
              <a:defRPr/>
            </a:pPr>
            <a:r>
              <a:rPr lang="en-US" sz="2400" dirty="0">
                <a:latin typeface="Helvetica"/>
                <a:cs typeface="Calibri"/>
              </a:rPr>
              <a:t>Provides a one-time non-repayable cash grant of </a:t>
            </a:r>
            <a:br>
              <a:rPr lang="en-US" sz="2400" dirty="0">
                <a:latin typeface="Helvetica" pitchFamily="2" charset="0"/>
                <a:cs typeface="Calibri" panose="020F0502020204030204" pitchFamily="34" charset="0"/>
              </a:rPr>
            </a:br>
            <a:r>
              <a:rPr lang="en-US" sz="2400" b="1" u="sng" dirty="0">
                <a:latin typeface="Helvetica"/>
                <a:cs typeface="Calibri"/>
              </a:rPr>
              <a:t>up to </a:t>
            </a:r>
            <a:r>
              <a:rPr lang="en-US" sz="2400" dirty="0">
                <a:latin typeface="Helvetica"/>
                <a:cs typeface="Calibri"/>
              </a:rPr>
              <a:t>$1,500 for the eligible minor child(ren) of a qualifying veteran.</a:t>
            </a:r>
          </a:p>
          <a:p>
            <a:pPr marL="342900" indent="-342900" eaLnBrk="0" hangingPunct="0">
              <a:spcBef>
                <a:spcPts val="1200"/>
              </a:spcBef>
              <a:buFont typeface="Wingdings" pitchFamily="2" charset="2"/>
              <a:buChar char="§"/>
              <a:defRPr/>
            </a:pPr>
            <a:r>
              <a:rPr lang="en-US" sz="2400" dirty="0">
                <a:latin typeface="Helvetica"/>
                <a:cs typeface="Calibri"/>
              </a:rPr>
              <a:t>Helps meet the basic needs of minor children when parent(s) or guardian(s) are experiencing financial difficulties. TFA covers the following approved expenses:</a:t>
            </a:r>
          </a:p>
          <a:p>
            <a:pPr marL="800100" lvl="1" indent="-342900" eaLnBrk="0" hangingPunct="0">
              <a:spcBef>
                <a:spcPts val="600"/>
              </a:spcBef>
              <a:buFont typeface="Arial" panose="020B0604020202020204" pitchFamily="34" charset="0"/>
              <a:buChar char="•"/>
              <a:defRPr/>
            </a:pPr>
            <a:r>
              <a:rPr lang="en-US" sz="2000" dirty="0">
                <a:latin typeface="Helvetica"/>
                <a:cs typeface="Calibri"/>
              </a:rPr>
              <a:t>Shelter (mortgage or rent)</a:t>
            </a:r>
          </a:p>
          <a:p>
            <a:pPr marL="800100" lvl="1" indent="-342900" eaLnBrk="0" hangingPunct="0">
              <a:spcBef>
                <a:spcPts val="600"/>
              </a:spcBef>
              <a:buFont typeface="Arial" panose="020B0604020202020204" pitchFamily="34" charset="0"/>
              <a:buChar char="•"/>
              <a:defRPr/>
            </a:pPr>
            <a:r>
              <a:rPr lang="en-US" sz="2000" dirty="0">
                <a:latin typeface="Helvetica"/>
                <a:cs typeface="Calibri"/>
              </a:rPr>
              <a:t>Utilities (electric, gas, water) </a:t>
            </a:r>
            <a:endParaRPr lang="en-US" sz="2000" dirty="0">
              <a:latin typeface="Helvetica"/>
              <a:cs typeface="Calibri" panose="020F0502020204030204" pitchFamily="34" charset="0"/>
            </a:endParaRPr>
          </a:p>
          <a:p>
            <a:pPr marL="800100" lvl="1" indent="-342900" eaLnBrk="0" hangingPunct="0">
              <a:spcBef>
                <a:spcPts val="600"/>
              </a:spcBef>
              <a:buFont typeface="Arial" panose="020B0604020202020204" pitchFamily="34" charset="0"/>
              <a:buChar char="•"/>
              <a:defRPr/>
            </a:pPr>
            <a:r>
              <a:rPr lang="en-US" sz="2000" dirty="0">
                <a:latin typeface="Helvetica"/>
                <a:cs typeface="Calibri"/>
              </a:rPr>
              <a:t>Food</a:t>
            </a:r>
          </a:p>
          <a:p>
            <a:pPr marL="800100" lvl="1" indent="-342900" eaLnBrk="0" hangingPunct="0">
              <a:spcBef>
                <a:spcPts val="600"/>
              </a:spcBef>
              <a:buFont typeface="Arial" panose="020B0604020202020204" pitchFamily="34" charset="0"/>
              <a:buChar char="•"/>
              <a:defRPr/>
            </a:pPr>
            <a:r>
              <a:rPr lang="en-US" sz="2000" dirty="0">
                <a:latin typeface="Helvetica"/>
                <a:cs typeface="Calibri"/>
              </a:rPr>
              <a:t>Clothing for the child(ren)</a:t>
            </a:r>
          </a:p>
          <a:p>
            <a:pPr marL="800100" lvl="1" indent="-342900" eaLnBrk="0" hangingPunct="0">
              <a:spcBef>
                <a:spcPts val="600"/>
              </a:spcBef>
              <a:buFont typeface="Arial" panose="020B0604020202020204" pitchFamily="34" charset="0"/>
              <a:buChar char="•"/>
              <a:defRPr/>
            </a:pPr>
            <a:r>
              <a:rPr lang="en-US" sz="2000" dirty="0">
                <a:latin typeface="Helvetica"/>
                <a:cs typeface="Calibri"/>
              </a:rPr>
              <a:t>Medical or dental care of the child(ren)*</a:t>
            </a:r>
          </a:p>
          <a:p>
            <a:pPr marL="800100" lvl="1" indent="-342900" eaLnBrk="0" hangingPunct="0">
              <a:spcBef>
                <a:spcPts val="600"/>
              </a:spcBef>
              <a:buFont typeface="Arial" panose="020B0604020202020204" pitchFamily="34" charset="0"/>
              <a:buChar char="•"/>
              <a:defRPr/>
            </a:pPr>
            <a:r>
              <a:rPr lang="en-US" sz="2000" dirty="0">
                <a:latin typeface="Helvetica"/>
                <a:cs typeface="Calibri"/>
              </a:rPr>
              <a:t>Medications for the child(ren)*</a:t>
            </a:r>
          </a:p>
        </p:txBody>
      </p:sp>
      <p:sp>
        <p:nvSpPr>
          <p:cNvPr id="6" name="Rectangle 2">
            <a:extLst>
              <a:ext uri="{FF2B5EF4-FFF2-40B4-BE49-F238E27FC236}">
                <a16:creationId xmlns:a16="http://schemas.microsoft.com/office/drawing/2014/main" id="{6A995DE9-B909-A14C-A1FF-C5CDDF9A2227}"/>
              </a:ext>
            </a:extLst>
          </p:cNvPr>
          <p:cNvSpPr>
            <a:spLocks noGrp="1" noChangeArrowheads="1"/>
          </p:cNvSpPr>
          <p:nvPr>
            <p:ph type="title"/>
          </p:nvPr>
        </p:nvSpPr>
        <p:spPr>
          <a:xfrm>
            <a:off x="600501" y="1155699"/>
            <a:ext cx="7942997" cy="659453"/>
          </a:xfrm>
          <a:noFill/>
        </p:spPr>
        <p:txBody>
          <a:bodyPr>
            <a:normAutofit/>
          </a:bodyPr>
          <a:lstStyle/>
          <a:p>
            <a:r>
              <a:rPr lang="en-US" altLang="en-US" sz="3600" b="1">
                <a:latin typeface="Helvetica" pitchFamily="2" charset="0"/>
              </a:rPr>
              <a:t>What TFA does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1F81E38-2E9A-40E9-8C9C-7DBC535B8E7A}"/>
              </a:ext>
            </a:extLst>
          </p:cNvPr>
          <p:cNvSpPr txBox="1"/>
          <p:nvPr/>
        </p:nvSpPr>
        <p:spPr>
          <a:xfrm>
            <a:off x="600501" y="1815152"/>
            <a:ext cx="7942997" cy="3508653"/>
          </a:xfrm>
          <a:prstGeom prst="rect">
            <a:avLst/>
          </a:prstGeom>
          <a:noFill/>
        </p:spPr>
        <p:txBody>
          <a:bodyPr wrap="square" lIns="91440" tIns="45720" rIns="91440" bIns="45720" anchor="t">
            <a:spAutoFit/>
          </a:bodyPr>
          <a:lstStyle/>
          <a:p>
            <a:pPr marL="342900" indent="-342900" eaLnBrk="0" hangingPunct="0">
              <a:spcBef>
                <a:spcPts val="1200"/>
              </a:spcBef>
              <a:buFont typeface="Wingdings" pitchFamily="2" charset="2"/>
              <a:buChar char="§"/>
              <a:defRPr/>
            </a:pPr>
            <a:r>
              <a:rPr lang="en-US" sz="2400" dirty="0">
                <a:latin typeface="Helvetica"/>
                <a:cs typeface="Calibri"/>
              </a:rPr>
              <a:t>Does not strive to simply make the family’s financial situation more comfortable by easing household debts.</a:t>
            </a:r>
          </a:p>
          <a:p>
            <a:pPr marL="342900" indent="-342900" eaLnBrk="0" hangingPunct="0">
              <a:spcBef>
                <a:spcPts val="1200"/>
              </a:spcBef>
              <a:buFont typeface="Wingdings" pitchFamily="2" charset="2"/>
              <a:buChar char="§"/>
              <a:defRPr/>
            </a:pPr>
            <a:r>
              <a:rPr lang="en-US" sz="2400" dirty="0">
                <a:latin typeface="Helvetica"/>
                <a:cs typeface="Calibri"/>
              </a:rPr>
              <a:t>Does not try to give a family a clean slate on debts.</a:t>
            </a:r>
          </a:p>
          <a:p>
            <a:pPr marL="342900" indent="-342900">
              <a:spcBef>
                <a:spcPts val="1200"/>
              </a:spcBef>
              <a:buFont typeface="Wingdings" pitchFamily="2" charset="2"/>
              <a:buChar char="§"/>
              <a:defRPr/>
            </a:pPr>
            <a:r>
              <a:rPr lang="en-US" sz="2400" dirty="0">
                <a:latin typeface="Helvetica"/>
                <a:cs typeface="Calibri"/>
              </a:rPr>
              <a:t>Is not a long-term or repeatable solution. </a:t>
            </a:r>
            <a:endParaRPr lang="en-US" sz="2400" dirty="0">
              <a:latin typeface="Helvetica" pitchFamily="2" charset="0"/>
              <a:cs typeface="Calibri" panose="020F0502020204030204" pitchFamily="34" charset="0"/>
            </a:endParaRPr>
          </a:p>
          <a:p>
            <a:pPr marL="342900" indent="-342900">
              <a:spcBef>
                <a:spcPts val="1200"/>
              </a:spcBef>
              <a:buFont typeface="Wingdings" pitchFamily="2" charset="2"/>
              <a:buChar char="§"/>
              <a:defRPr/>
            </a:pPr>
            <a:r>
              <a:rPr lang="en-US" sz="2400" dirty="0">
                <a:latin typeface="Helvetica"/>
                <a:cs typeface="Calibri"/>
              </a:rPr>
              <a:t>TFA will not provide for expenses that do not directly contribute to the basic needs of the child(ren). For example, a TFA grant will not pay the bills for a car, phone, cable, Internet, taxes, transportation, etc.</a:t>
            </a:r>
          </a:p>
        </p:txBody>
      </p:sp>
      <p:sp>
        <p:nvSpPr>
          <p:cNvPr id="6" name="Rectangle 2">
            <a:extLst>
              <a:ext uri="{FF2B5EF4-FFF2-40B4-BE49-F238E27FC236}">
                <a16:creationId xmlns:a16="http://schemas.microsoft.com/office/drawing/2014/main" id="{EBBE5DD5-CFCB-084B-A88F-7BB3E46CCA65}"/>
              </a:ext>
            </a:extLst>
          </p:cNvPr>
          <p:cNvSpPr>
            <a:spLocks noGrp="1" noChangeArrowheads="1"/>
          </p:cNvSpPr>
          <p:nvPr>
            <p:ph type="title"/>
          </p:nvPr>
        </p:nvSpPr>
        <p:spPr>
          <a:xfrm>
            <a:off x="600501" y="1155699"/>
            <a:ext cx="7942997" cy="659453"/>
          </a:xfrm>
          <a:noFill/>
        </p:spPr>
        <p:txBody>
          <a:bodyPr>
            <a:normAutofit/>
          </a:bodyPr>
          <a:lstStyle/>
          <a:p>
            <a:r>
              <a:rPr lang="en-US" altLang="en-US" sz="3600" b="1">
                <a:latin typeface="Helvetica" pitchFamily="2" charset="0"/>
              </a:rPr>
              <a:t>What TFA does not 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45C133F-5C88-47C0-AE86-02D29DB4F4B1}"/>
              </a:ext>
            </a:extLst>
          </p:cNvPr>
          <p:cNvSpPr txBox="1"/>
          <p:nvPr/>
        </p:nvSpPr>
        <p:spPr>
          <a:xfrm>
            <a:off x="152400" y="1524000"/>
            <a:ext cx="8763000" cy="523875"/>
          </a:xfrm>
          <a:prstGeom prst="rect">
            <a:avLst/>
          </a:prstGeom>
          <a:noFill/>
        </p:spPr>
        <p:txBody>
          <a:bodyPr>
            <a:spAutoFit/>
          </a:bodyPr>
          <a:lstStyle/>
          <a:p>
            <a:pPr eaLnBrk="0" hangingPunct="0">
              <a:defRPr/>
            </a:pPr>
            <a:endParaRPr lang="en-US" sz="2800">
              <a:solidFill>
                <a:schemeClr val="tx2"/>
              </a:solidFill>
              <a:latin typeface="+mn-lt"/>
              <a:cs typeface="Arial" charset="0"/>
            </a:endParaRPr>
          </a:p>
        </p:txBody>
      </p:sp>
      <p:sp>
        <p:nvSpPr>
          <p:cNvPr id="5" name="TextBox 4">
            <a:extLst>
              <a:ext uri="{FF2B5EF4-FFF2-40B4-BE49-F238E27FC236}">
                <a16:creationId xmlns:a16="http://schemas.microsoft.com/office/drawing/2014/main" id="{0E4FF059-924C-454A-8EFA-13F1A749C133}"/>
              </a:ext>
            </a:extLst>
          </p:cNvPr>
          <p:cNvSpPr txBox="1"/>
          <p:nvPr/>
        </p:nvSpPr>
        <p:spPr>
          <a:xfrm>
            <a:off x="600501" y="1934571"/>
            <a:ext cx="7942997" cy="4524315"/>
          </a:xfrm>
          <a:prstGeom prst="rect">
            <a:avLst/>
          </a:prstGeom>
          <a:noFill/>
        </p:spPr>
        <p:txBody>
          <a:bodyPr wrap="square" lIns="91440" tIns="45720" rIns="91440" bIns="45720" anchor="t">
            <a:noAutofit/>
          </a:bodyPr>
          <a:lstStyle/>
          <a:p>
            <a:pPr marL="342900" indent="-342900">
              <a:spcBef>
                <a:spcPts val="600"/>
              </a:spcBef>
              <a:buFont typeface="Wingdings" pitchFamily="2" charset="2"/>
              <a:buChar char="§"/>
              <a:defRPr/>
            </a:pPr>
            <a:r>
              <a:rPr lang="en-US" sz="2400" dirty="0">
                <a:latin typeface="Helvetica"/>
                <a:cs typeface="Calibri"/>
              </a:rPr>
              <a:t>Applications generally originate at the post level; this is optimal so there is a local connection between the family and post.</a:t>
            </a:r>
          </a:p>
          <a:p>
            <a:pPr marL="342900" indent="-342900">
              <a:spcBef>
                <a:spcPts val="600"/>
              </a:spcBef>
              <a:buFont typeface="Wingdings" pitchFamily="2" charset="2"/>
              <a:buChar char="§"/>
              <a:defRPr/>
            </a:pPr>
            <a:r>
              <a:rPr lang="en-US" sz="2400" dirty="0">
                <a:latin typeface="Helvetica"/>
                <a:cs typeface="Calibri"/>
              </a:rPr>
              <a:t>A local investigator personally visits the family home to validate the information provided by the applicant. The investigator fully completes the application form and acquires all supporting documentation.</a:t>
            </a:r>
          </a:p>
          <a:p>
            <a:pPr marL="342900" indent="-342900">
              <a:spcBef>
                <a:spcPts val="600"/>
              </a:spcBef>
              <a:buFont typeface="Wingdings" pitchFamily="2" charset="2"/>
              <a:buChar char="§"/>
              <a:defRPr/>
            </a:pPr>
            <a:r>
              <a:rPr lang="en-US" sz="2400" dirty="0">
                <a:latin typeface="Helvetica"/>
                <a:cs typeface="Calibri"/>
              </a:rPr>
              <a:t>A fully completed application packet is forwarded by the investigator to the department Children &amp; Youth chairman, adjutant or duly authorized department official, in accordance with procedures established by each department.</a:t>
            </a:r>
          </a:p>
        </p:txBody>
      </p:sp>
      <p:sp>
        <p:nvSpPr>
          <p:cNvPr id="6" name="Rectangle 2">
            <a:extLst>
              <a:ext uri="{FF2B5EF4-FFF2-40B4-BE49-F238E27FC236}">
                <a16:creationId xmlns:a16="http://schemas.microsoft.com/office/drawing/2014/main" id="{0ED39F40-6A60-C848-829A-13A6DB8A6752}"/>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Overview of TFA Procedures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A45C133F-5C88-47C0-AE86-02D29DB4F4B1}"/>
              </a:ext>
            </a:extLst>
          </p:cNvPr>
          <p:cNvSpPr txBox="1"/>
          <p:nvPr/>
        </p:nvSpPr>
        <p:spPr>
          <a:xfrm>
            <a:off x="152400" y="1524000"/>
            <a:ext cx="8763000" cy="523875"/>
          </a:xfrm>
          <a:prstGeom prst="rect">
            <a:avLst/>
          </a:prstGeom>
          <a:noFill/>
        </p:spPr>
        <p:txBody>
          <a:bodyPr>
            <a:spAutoFit/>
          </a:bodyPr>
          <a:lstStyle/>
          <a:p>
            <a:pPr eaLnBrk="0" hangingPunct="0">
              <a:defRPr/>
            </a:pPr>
            <a:endParaRPr lang="en-US" sz="2800">
              <a:solidFill>
                <a:schemeClr val="tx2"/>
              </a:solidFill>
              <a:latin typeface="+mn-lt"/>
              <a:cs typeface="Arial" charset="0"/>
            </a:endParaRPr>
          </a:p>
        </p:txBody>
      </p:sp>
      <p:sp>
        <p:nvSpPr>
          <p:cNvPr id="5" name="TextBox 4">
            <a:extLst>
              <a:ext uri="{FF2B5EF4-FFF2-40B4-BE49-F238E27FC236}">
                <a16:creationId xmlns:a16="http://schemas.microsoft.com/office/drawing/2014/main" id="{0E4FF059-924C-454A-8EFA-13F1A749C133}"/>
              </a:ext>
            </a:extLst>
          </p:cNvPr>
          <p:cNvSpPr txBox="1"/>
          <p:nvPr/>
        </p:nvSpPr>
        <p:spPr>
          <a:xfrm>
            <a:off x="600501" y="1934571"/>
            <a:ext cx="7942997" cy="3416320"/>
          </a:xfrm>
          <a:prstGeom prst="rect">
            <a:avLst/>
          </a:prstGeom>
          <a:noFill/>
        </p:spPr>
        <p:txBody>
          <a:bodyPr wrap="square" lIns="91440" tIns="45720" rIns="91440" bIns="45720" anchor="t">
            <a:noAutofit/>
          </a:bodyPr>
          <a:lstStyle/>
          <a:p>
            <a:pPr marL="342900" indent="-342900">
              <a:spcBef>
                <a:spcPts val="600"/>
              </a:spcBef>
              <a:buFont typeface="Wingdings" pitchFamily="2" charset="2"/>
              <a:buChar char="§"/>
              <a:defRPr/>
            </a:pPr>
            <a:r>
              <a:rPr lang="en-US" sz="2400" dirty="0">
                <a:latin typeface="Helvetica"/>
                <a:cs typeface="Calibri"/>
              </a:rPr>
              <a:t>The department reviews the application, makes its recommendation, then sends the application packet to National Headquarters.</a:t>
            </a:r>
          </a:p>
          <a:p>
            <a:pPr marL="342900" indent="-342900">
              <a:spcBef>
                <a:spcPts val="600"/>
              </a:spcBef>
              <a:buFont typeface="Wingdings" pitchFamily="2" charset="2"/>
              <a:buChar char="§"/>
              <a:defRPr/>
            </a:pPr>
            <a:r>
              <a:rPr lang="en-US" sz="2400" dirty="0">
                <a:latin typeface="Helvetica"/>
                <a:cs typeface="Calibri"/>
              </a:rPr>
              <a:t>National reviews it. If more information or documentation is required, the application packet is returned to the investigator for completion.</a:t>
            </a:r>
          </a:p>
          <a:p>
            <a:pPr marL="342900" indent="-342900">
              <a:spcBef>
                <a:spcPts val="600"/>
              </a:spcBef>
              <a:buFont typeface="Wingdings" pitchFamily="2" charset="2"/>
              <a:buChar char="§"/>
              <a:defRPr/>
            </a:pPr>
            <a:r>
              <a:rPr lang="en-US" sz="2400" dirty="0">
                <a:latin typeface="Helvetica"/>
                <a:cs typeface="Calibri"/>
              </a:rPr>
              <a:t>Final approval is made by the national adjutant. If approved, a two-party check to the veteran/servicemember and creditor(s) is issued.</a:t>
            </a:r>
            <a:r>
              <a:rPr lang="en-US" sz="2400" dirty="0">
                <a:latin typeface="Helvetica"/>
                <a:cs typeface="Helvetica"/>
              </a:rPr>
              <a:t>         </a:t>
            </a:r>
          </a:p>
        </p:txBody>
      </p:sp>
      <p:sp>
        <p:nvSpPr>
          <p:cNvPr id="6" name="Rectangle 2">
            <a:extLst>
              <a:ext uri="{FF2B5EF4-FFF2-40B4-BE49-F238E27FC236}">
                <a16:creationId xmlns:a16="http://schemas.microsoft.com/office/drawing/2014/main" id="{0ED39F40-6A60-C848-829A-13A6DB8A6752}"/>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Overview of TFA Procedures</a:t>
            </a:r>
          </a:p>
        </p:txBody>
      </p:sp>
    </p:spTree>
    <p:extLst>
      <p:ext uri="{BB962C8B-B14F-4D97-AF65-F5344CB8AC3E}">
        <p14:creationId xmlns:p14="http://schemas.microsoft.com/office/powerpoint/2010/main" val="2872208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58141AF7-B5C1-4BF3-9548-AA13C1BAFC38}"/>
              </a:ext>
            </a:extLst>
          </p:cNvPr>
          <p:cNvSpPr>
            <a:spLocks noGrp="1" noChangeArrowheads="1"/>
          </p:cNvSpPr>
          <p:nvPr>
            <p:ph type="body" sz="half" idx="1"/>
          </p:nvPr>
        </p:nvSpPr>
        <p:spPr>
          <a:xfrm>
            <a:off x="600500" y="1815152"/>
            <a:ext cx="7942997" cy="4708478"/>
          </a:xfrm>
          <a:noFill/>
        </p:spPr>
        <p:txBody>
          <a:bodyPr vert="horz" lIns="91440" tIns="45720" rIns="91440" bIns="45720" rtlCol="0" anchor="t">
            <a:noAutofit/>
          </a:bodyPr>
          <a:lstStyle/>
          <a:p>
            <a:pPr>
              <a:buFont typeface="Wingdings" pitchFamily="2" charset="2"/>
              <a:buChar char="§"/>
            </a:pPr>
            <a:r>
              <a:rPr lang="en-US" altLang="en-US" dirty="0">
                <a:latin typeface="Helvetica"/>
                <a:cs typeface="Calibri"/>
              </a:rPr>
              <a:t>TFA applications are designed to allow any Legionnaire, regardless of previous experience with the TFA program, to successfully complete and submit a TFA application.  </a:t>
            </a:r>
            <a:endParaRPr lang="en-US" altLang="en-US">
              <a:latin typeface="Helvetica" pitchFamily="2" charset="0"/>
              <a:cs typeface="Calibri" panose="020F0502020204030204" pitchFamily="34" charset="0"/>
            </a:endParaRPr>
          </a:p>
          <a:p>
            <a:pPr>
              <a:buFont typeface="Wingdings" pitchFamily="2" charset="2"/>
              <a:buChar char="§"/>
            </a:pPr>
            <a:r>
              <a:rPr lang="en-US" altLang="en-US" dirty="0">
                <a:latin typeface="Helvetica"/>
                <a:cs typeface="Calibri"/>
              </a:rPr>
              <a:t>Before undertaking an onsite TFA investigation, it is recommended that investigators first confirm: </a:t>
            </a:r>
            <a:endParaRPr lang="en-US" altLang="en-US" dirty="0">
              <a:latin typeface="Helvetica" pitchFamily="2" charset="0"/>
              <a:cs typeface="Calibri" panose="020F0502020204030204" pitchFamily="34" charset="0"/>
            </a:endParaRPr>
          </a:p>
          <a:p>
            <a:pPr marL="556895" lvl="1" indent="-213995">
              <a:buFont typeface="Arial" panose="020B0604020202020204" pitchFamily="34" charset="0"/>
              <a:buChar char="•"/>
            </a:pPr>
            <a:r>
              <a:rPr lang="en-US" altLang="en-US" sz="2400" dirty="0">
                <a:latin typeface="Helvetica"/>
                <a:cs typeface="Calibri"/>
              </a:rPr>
              <a:t>Age of the child(ren)</a:t>
            </a:r>
          </a:p>
          <a:p>
            <a:pPr marL="556895" lvl="1" indent="-213995">
              <a:buFont typeface="Arial" panose="020B0604020202020204" pitchFamily="34" charset="0"/>
              <a:buChar char="•"/>
            </a:pPr>
            <a:r>
              <a:rPr lang="en-US" altLang="en-US" sz="2400" dirty="0">
                <a:latin typeface="Helvetica"/>
                <a:cs typeface="Calibri"/>
              </a:rPr>
              <a:t>American Legion membership of the veteran or active-duty orders of the servicemember</a:t>
            </a:r>
          </a:p>
          <a:p>
            <a:pPr marL="556895" lvl="1" indent="-213995">
              <a:buFont typeface="Arial" panose="020B0604020202020204" pitchFamily="34" charset="0"/>
              <a:buChar char="•"/>
            </a:pPr>
            <a:r>
              <a:rPr lang="en-US" altLang="en-US" sz="2400" dirty="0">
                <a:latin typeface="Helvetica"/>
                <a:cs typeface="Calibri"/>
              </a:rPr>
              <a:t>Legal custody of the children</a:t>
            </a:r>
          </a:p>
        </p:txBody>
      </p:sp>
      <p:sp>
        <p:nvSpPr>
          <p:cNvPr id="4" name="Rectangle 2">
            <a:extLst>
              <a:ext uri="{FF2B5EF4-FFF2-40B4-BE49-F238E27FC236}">
                <a16:creationId xmlns:a16="http://schemas.microsoft.com/office/drawing/2014/main" id="{594030EA-2A65-4F41-8093-58921363778E}"/>
              </a:ext>
            </a:extLst>
          </p:cNvPr>
          <p:cNvSpPr txBox="1">
            <a:spLocks noChangeArrowheads="1"/>
          </p:cNvSpPr>
          <p:nvPr/>
        </p:nvSpPr>
        <p:spPr>
          <a:xfrm>
            <a:off x="600501" y="1155699"/>
            <a:ext cx="7942997" cy="659453"/>
          </a:xfrm>
          <a:prstGeom prst="rect">
            <a:avLst/>
          </a:prstGeom>
          <a:noFill/>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2"/>
                </a:solidFill>
                <a:latin typeface="Arial" panose="020B0604020202020204" pitchFamily="34" charset="0"/>
                <a:ea typeface="+mj-ea"/>
                <a:cs typeface="Arial" panose="020B0604020202020204" pitchFamily="34" charset="0"/>
              </a:defRPr>
            </a:lvl1pPr>
          </a:lstStyle>
          <a:p>
            <a:r>
              <a:rPr lang="en-US" altLang="en-US" sz="3600" b="1">
                <a:latin typeface="Helvetica" pitchFamily="2" charset="0"/>
              </a:rPr>
              <a:t>TFA Application Form</a:t>
            </a:r>
          </a:p>
        </p:txBody>
      </p:sp>
    </p:spTree>
  </p:cSld>
  <p:clrMapOvr>
    <a:masterClrMapping/>
  </p:clrMapOvr>
  <p:transition/>
</p:sld>
</file>

<file path=ppt/theme/theme1.xml><?xml version="1.0" encoding="utf-8"?>
<a:theme xmlns:a="http://schemas.openxmlformats.org/drawingml/2006/main" name="TAL DRTV Update 824">
  <a:themeElements>
    <a:clrScheme name="Legion">
      <a:dk1>
        <a:sysClr val="windowText" lastClr="000000"/>
      </a:dk1>
      <a:lt1>
        <a:sysClr val="window" lastClr="FFFFFF"/>
      </a:lt1>
      <a:dk2>
        <a:srgbClr val="002C54"/>
      </a:dk2>
      <a:lt2>
        <a:srgbClr val="EEECE1"/>
      </a:lt2>
      <a:accent1>
        <a:srgbClr val="99201C"/>
      </a:accent1>
      <a:accent2>
        <a:srgbClr val="B5691D"/>
      </a:accent2>
      <a:accent3>
        <a:srgbClr val="AECC2A"/>
      </a:accent3>
      <a:accent4>
        <a:srgbClr val="487D26"/>
      </a:accent4>
      <a:accent5>
        <a:srgbClr val="120B2F"/>
      </a:accent5>
      <a:accent6>
        <a:srgbClr val="F9C51A"/>
      </a:accent6>
      <a:hlink>
        <a:srgbClr val="0000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D4FF57A77ABE49AB3AABE19CA94E43" ma:contentTypeVersion="9" ma:contentTypeDescription="Create a new document." ma:contentTypeScope="" ma:versionID="0979eb596b2851f319e2a0916361a11e">
  <xsd:schema xmlns:xsd="http://www.w3.org/2001/XMLSchema" xmlns:xs="http://www.w3.org/2001/XMLSchema" xmlns:p="http://schemas.microsoft.com/office/2006/metadata/properties" xmlns:ns2="abd488d1-1616-4939-b69e-bf8f5173aa4d" targetNamespace="http://schemas.microsoft.com/office/2006/metadata/properties" ma:root="true" ma:fieldsID="3a54cbedb16a7045953f7bceac65d3f4" ns2:_="">
    <xsd:import namespace="abd488d1-1616-4939-b69e-bf8f5173aa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d488d1-1616-4939-b69e-bf8f5173aa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78D93F-BF98-4A08-9EFD-42A5DA3C035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02BB4A4-CFCE-4803-BD64-5847B1D8915C}"/>
</file>

<file path=customXml/itemProps3.xml><?xml version="1.0" encoding="utf-8"?>
<ds:datastoreItem xmlns:ds="http://schemas.openxmlformats.org/officeDocument/2006/customXml" ds:itemID="{C7E56101-CCAF-483D-815F-726CD9A300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15</Slides>
  <Notes>15</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TAL DRTV Update 824</vt:lpstr>
      <vt:lpstr>TEMPORARY FINANCIAL  ASSISTANCE  (TFA)</vt:lpstr>
      <vt:lpstr>Temporary Financial Assistance</vt:lpstr>
      <vt:lpstr>TFA Eligibility Criteria</vt:lpstr>
      <vt:lpstr>TFA Eligibility Criteria</vt:lpstr>
      <vt:lpstr>What TFA does</vt:lpstr>
      <vt:lpstr>What TFA does not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Cope, Stacy R.</dc:creator>
  <cp:revision>71</cp:revision>
  <dcterms:created xsi:type="dcterms:W3CDTF">2020-05-07T02:47:37Z</dcterms:created>
  <dcterms:modified xsi:type="dcterms:W3CDTF">2020-12-10T19:04:54Z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0x01010083D4FF57A77ABE49AB3AABE19CA94E43</vt:lpwstr>
  </property>
</Properties>
</file>