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97" r:id="rId5"/>
    <p:sldId id="345" r:id="rId6"/>
    <p:sldId id="357" r:id="rId7"/>
    <p:sldId id="358" r:id="rId8"/>
    <p:sldId id="359" r:id="rId9"/>
    <p:sldId id="360" r:id="rId10"/>
    <p:sldId id="350" r:id="rId11"/>
    <p:sldId id="361"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81" r:id="rId29"/>
    <p:sldId id="382" r:id="rId30"/>
    <p:sldId id="285" r:id="rId31"/>
    <p:sldId id="286" r:id="rId32"/>
    <p:sldId id="287" r:id="rId33"/>
    <p:sldId id="288" r:id="rId34"/>
    <p:sldId id="31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88B7B-906E-49FB-AE89-B97444211242}" v="3" dt="2021-07-28T18:21:06.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5"/>
    <p:restoredTop sz="71498" autoAdjust="0"/>
  </p:normalViewPr>
  <p:slideViewPr>
    <p:cSldViewPr snapToGrid="0" snapToObjects="1">
      <p:cViewPr varScale="1">
        <p:scale>
          <a:sx n="81" d="100"/>
          <a:sy n="81" d="100"/>
        </p:scale>
        <p:origin x="20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a, Holly K." userId="a328c6db-1469-4229-af6f-0b4c65ffb360" providerId="ADAL" clId="{5BADBB4E-4B6D-D948-B39C-7FCAB463E9F2}"/>
    <pc:docChg chg="undo custSel delSld modSld">
      <pc:chgData name="Soria, Holly K." userId="a328c6db-1469-4229-af6f-0b4c65ffb360" providerId="ADAL" clId="{5BADBB4E-4B6D-D948-B39C-7FCAB463E9F2}" dt="2021-07-20T16:08:50.925" v="2496" actId="20577"/>
      <pc:docMkLst>
        <pc:docMk/>
      </pc:docMkLst>
      <pc:sldChg chg="modSp mod">
        <pc:chgData name="Soria, Holly K." userId="a328c6db-1469-4229-af6f-0b4c65ffb360" providerId="ADAL" clId="{5BADBB4E-4B6D-D948-B39C-7FCAB463E9F2}" dt="2021-07-20T14:55:24.730" v="9" actId="122"/>
        <pc:sldMkLst>
          <pc:docMk/>
          <pc:sldMk cId="1313096349" sldId="358"/>
        </pc:sldMkLst>
        <pc:spChg chg="mod">
          <ac:chgData name="Soria, Holly K." userId="a328c6db-1469-4229-af6f-0b4c65ffb360" providerId="ADAL" clId="{5BADBB4E-4B6D-D948-B39C-7FCAB463E9F2}" dt="2021-07-20T14:55:24.730" v="9" actId="122"/>
          <ac:spMkLst>
            <pc:docMk/>
            <pc:sldMk cId="1313096349" sldId="358"/>
            <ac:spMk id="3" creationId="{0E82B8A8-BB2B-451F-ABA6-04564FB8C812}"/>
          </ac:spMkLst>
        </pc:spChg>
      </pc:sldChg>
      <pc:sldChg chg="modSp mod">
        <pc:chgData name="Soria, Holly K." userId="a328c6db-1469-4229-af6f-0b4c65ffb360" providerId="ADAL" clId="{5BADBB4E-4B6D-D948-B39C-7FCAB463E9F2}" dt="2021-07-20T14:55:58.924" v="11" actId="114"/>
        <pc:sldMkLst>
          <pc:docMk/>
          <pc:sldMk cId="766221721" sldId="359"/>
        </pc:sldMkLst>
        <pc:spChg chg="mod">
          <ac:chgData name="Soria, Holly K." userId="a328c6db-1469-4229-af6f-0b4c65ffb360" providerId="ADAL" clId="{5BADBB4E-4B6D-D948-B39C-7FCAB463E9F2}" dt="2021-07-20T14:55:58.924" v="11" actId="114"/>
          <ac:spMkLst>
            <pc:docMk/>
            <pc:sldMk cId="766221721" sldId="359"/>
            <ac:spMk id="3" creationId="{B9302AF4-335A-404B-9404-6FD66C111452}"/>
          </ac:spMkLst>
        </pc:spChg>
      </pc:sldChg>
      <pc:sldChg chg="modSp mod">
        <pc:chgData name="Soria, Holly K." userId="a328c6db-1469-4229-af6f-0b4c65ffb360" providerId="ADAL" clId="{5BADBB4E-4B6D-D948-B39C-7FCAB463E9F2}" dt="2021-07-20T14:57:07.924" v="30" actId="20577"/>
        <pc:sldMkLst>
          <pc:docMk/>
          <pc:sldMk cId="326343060" sldId="363"/>
        </pc:sldMkLst>
        <pc:spChg chg="mod">
          <ac:chgData name="Soria, Holly K." userId="a328c6db-1469-4229-af6f-0b4c65ffb360" providerId="ADAL" clId="{5BADBB4E-4B6D-D948-B39C-7FCAB463E9F2}" dt="2021-07-20T14:57:07.924" v="30" actId="20577"/>
          <ac:spMkLst>
            <pc:docMk/>
            <pc:sldMk cId="326343060" sldId="363"/>
            <ac:spMk id="3" creationId="{32DA027E-06D2-4179-8AA8-E957E019BFA8}"/>
          </ac:spMkLst>
        </pc:spChg>
      </pc:sldChg>
      <pc:sldChg chg="modSp mod">
        <pc:chgData name="Soria, Holly K." userId="a328c6db-1469-4229-af6f-0b4c65ffb360" providerId="ADAL" clId="{5BADBB4E-4B6D-D948-B39C-7FCAB463E9F2}" dt="2021-07-20T14:57:44.856" v="35" actId="20577"/>
        <pc:sldMkLst>
          <pc:docMk/>
          <pc:sldMk cId="874715425" sldId="365"/>
        </pc:sldMkLst>
        <pc:spChg chg="mod">
          <ac:chgData name="Soria, Holly K." userId="a328c6db-1469-4229-af6f-0b4c65ffb360" providerId="ADAL" clId="{5BADBB4E-4B6D-D948-B39C-7FCAB463E9F2}" dt="2021-07-20T14:57:44.856" v="35" actId="20577"/>
          <ac:spMkLst>
            <pc:docMk/>
            <pc:sldMk cId="874715425" sldId="365"/>
            <ac:spMk id="3" creationId="{BBD78675-731F-4EB3-8A52-F0A764FE2BC7}"/>
          </ac:spMkLst>
        </pc:spChg>
      </pc:sldChg>
      <pc:sldChg chg="modSp mod">
        <pc:chgData name="Soria, Holly K." userId="a328c6db-1469-4229-af6f-0b4c65ffb360" providerId="ADAL" clId="{5BADBB4E-4B6D-D948-B39C-7FCAB463E9F2}" dt="2021-07-20T14:58:04.267" v="42" actId="20577"/>
        <pc:sldMkLst>
          <pc:docMk/>
          <pc:sldMk cId="2898111579" sldId="366"/>
        </pc:sldMkLst>
        <pc:spChg chg="mod">
          <ac:chgData name="Soria, Holly K." userId="a328c6db-1469-4229-af6f-0b4c65ffb360" providerId="ADAL" clId="{5BADBB4E-4B6D-D948-B39C-7FCAB463E9F2}" dt="2021-07-20T14:57:51.177" v="37" actId="20577"/>
          <ac:spMkLst>
            <pc:docMk/>
            <pc:sldMk cId="2898111579" sldId="366"/>
            <ac:spMk id="2" creationId="{347C8299-B8F9-4E35-8418-807C4797CD8D}"/>
          </ac:spMkLst>
        </pc:spChg>
        <pc:spChg chg="mod">
          <ac:chgData name="Soria, Holly K." userId="a328c6db-1469-4229-af6f-0b4c65ffb360" providerId="ADAL" clId="{5BADBB4E-4B6D-D948-B39C-7FCAB463E9F2}" dt="2021-07-20T14:58:04.267" v="42" actId="20577"/>
          <ac:spMkLst>
            <pc:docMk/>
            <pc:sldMk cId="2898111579" sldId="366"/>
            <ac:spMk id="3" creationId="{F4ACDD92-B180-4066-8CD2-9E7C19F43708}"/>
          </ac:spMkLst>
        </pc:spChg>
      </pc:sldChg>
      <pc:sldChg chg="modSp mod">
        <pc:chgData name="Soria, Holly K." userId="a328c6db-1469-4229-af6f-0b4c65ffb360" providerId="ADAL" clId="{5BADBB4E-4B6D-D948-B39C-7FCAB463E9F2}" dt="2021-07-20T15:00:38.218" v="74" actId="20577"/>
        <pc:sldMkLst>
          <pc:docMk/>
          <pc:sldMk cId="3746993241" sldId="367"/>
        </pc:sldMkLst>
        <pc:spChg chg="mod">
          <ac:chgData name="Soria, Holly K." userId="a328c6db-1469-4229-af6f-0b4c65ffb360" providerId="ADAL" clId="{5BADBB4E-4B6D-D948-B39C-7FCAB463E9F2}" dt="2021-07-20T14:58:34.173" v="46" actId="20577"/>
          <ac:spMkLst>
            <pc:docMk/>
            <pc:sldMk cId="3746993241" sldId="367"/>
            <ac:spMk id="2" creationId="{A448B3B8-D926-4750-A2FA-B416E49CB352}"/>
          </ac:spMkLst>
        </pc:spChg>
        <pc:spChg chg="mod">
          <ac:chgData name="Soria, Holly K." userId="a328c6db-1469-4229-af6f-0b4c65ffb360" providerId="ADAL" clId="{5BADBB4E-4B6D-D948-B39C-7FCAB463E9F2}" dt="2021-07-20T15:00:38.218" v="74" actId="20577"/>
          <ac:spMkLst>
            <pc:docMk/>
            <pc:sldMk cId="3746993241" sldId="367"/>
            <ac:spMk id="3" creationId="{43DCA21A-7F32-4D99-B708-27C37EC2FB07}"/>
          </ac:spMkLst>
        </pc:spChg>
      </pc:sldChg>
      <pc:sldChg chg="modSp mod modNotesTx">
        <pc:chgData name="Soria, Holly K." userId="a328c6db-1469-4229-af6f-0b4c65ffb360" providerId="ADAL" clId="{5BADBB4E-4B6D-D948-B39C-7FCAB463E9F2}" dt="2021-07-20T15:04:41.732" v="247" actId="20577"/>
        <pc:sldMkLst>
          <pc:docMk/>
          <pc:sldMk cId="3682584133" sldId="368"/>
        </pc:sldMkLst>
        <pc:spChg chg="mod">
          <ac:chgData name="Soria, Holly K." userId="a328c6db-1469-4229-af6f-0b4c65ffb360" providerId="ADAL" clId="{5BADBB4E-4B6D-D948-B39C-7FCAB463E9F2}" dt="2021-07-20T15:04:17.486" v="202" actId="20577"/>
          <ac:spMkLst>
            <pc:docMk/>
            <pc:sldMk cId="3682584133" sldId="368"/>
            <ac:spMk id="3" creationId="{FB301963-A780-48FC-9A32-2D0AF47BF1BA}"/>
          </ac:spMkLst>
        </pc:spChg>
      </pc:sldChg>
      <pc:sldChg chg="addSp delSp modSp mod modNotesTx">
        <pc:chgData name="Soria, Holly K." userId="a328c6db-1469-4229-af6f-0b4c65ffb360" providerId="ADAL" clId="{5BADBB4E-4B6D-D948-B39C-7FCAB463E9F2}" dt="2021-07-20T15:15:56.815" v="516" actId="20577"/>
        <pc:sldMkLst>
          <pc:docMk/>
          <pc:sldMk cId="3375146990" sldId="369"/>
        </pc:sldMkLst>
        <pc:spChg chg="mod">
          <ac:chgData name="Soria, Holly K." userId="a328c6db-1469-4229-af6f-0b4c65ffb360" providerId="ADAL" clId="{5BADBB4E-4B6D-D948-B39C-7FCAB463E9F2}" dt="2021-07-20T15:15:56.815" v="516" actId="20577"/>
          <ac:spMkLst>
            <pc:docMk/>
            <pc:sldMk cId="3375146990" sldId="369"/>
            <ac:spMk id="3" creationId="{A06B9BB7-8DE0-4CC1-B362-36E72DC45C41}"/>
          </ac:spMkLst>
        </pc:spChg>
        <pc:spChg chg="mod">
          <ac:chgData name="Soria, Holly K." userId="a328c6db-1469-4229-af6f-0b4c65ffb360" providerId="ADAL" clId="{5BADBB4E-4B6D-D948-B39C-7FCAB463E9F2}" dt="2021-07-20T15:06:15.601" v="288" actId="1076"/>
          <ac:spMkLst>
            <pc:docMk/>
            <pc:sldMk cId="3375146990" sldId="369"/>
            <ac:spMk id="7" creationId="{AF815518-7851-483E-A2F4-DADAF32853FD}"/>
          </ac:spMkLst>
        </pc:spChg>
        <pc:spChg chg="mod">
          <ac:chgData name="Soria, Holly K." userId="a328c6db-1469-4229-af6f-0b4c65ffb360" providerId="ADAL" clId="{5BADBB4E-4B6D-D948-B39C-7FCAB463E9F2}" dt="2021-07-20T15:06:21.384" v="289" actId="1076"/>
          <ac:spMkLst>
            <pc:docMk/>
            <pc:sldMk cId="3375146990" sldId="369"/>
            <ac:spMk id="8" creationId="{772D0479-06D0-44E7-A2D9-63F5969524C8}"/>
          </ac:spMkLst>
        </pc:spChg>
        <pc:spChg chg="del mod">
          <ac:chgData name="Soria, Holly K." userId="a328c6db-1469-4229-af6f-0b4c65ffb360" providerId="ADAL" clId="{5BADBB4E-4B6D-D948-B39C-7FCAB463E9F2}" dt="2021-07-20T15:07:21.800" v="295" actId="478"/>
          <ac:spMkLst>
            <pc:docMk/>
            <pc:sldMk cId="3375146990" sldId="369"/>
            <ac:spMk id="9" creationId="{AB028CF5-BED7-4D22-9967-12EC708CB100}"/>
          </ac:spMkLst>
        </pc:spChg>
        <pc:grpChg chg="del">
          <ac:chgData name="Soria, Holly K." userId="a328c6db-1469-4229-af6f-0b4c65ffb360" providerId="ADAL" clId="{5BADBB4E-4B6D-D948-B39C-7FCAB463E9F2}" dt="2021-07-20T15:07:14.171" v="293" actId="478"/>
          <ac:grpSpMkLst>
            <pc:docMk/>
            <pc:sldMk cId="3375146990" sldId="369"/>
            <ac:grpSpMk id="5" creationId="{ED09930C-3F0F-4432-9EC2-6F260A5A16B6}"/>
          </ac:grpSpMkLst>
        </pc:grpChg>
        <pc:picChg chg="del mod">
          <ac:chgData name="Soria, Holly K." userId="a328c6db-1469-4229-af6f-0b4c65ffb360" providerId="ADAL" clId="{5BADBB4E-4B6D-D948-B39C-7FCAB463E9F2}" dt="2021-07-20T15:07:16.344" v="294" actId="478"/>
          <ac:picMkLst>
            <pc:docMk/>
            <pc:sldMk cId="3375146990" sldId="369"/>
            <ac:picMk id="4" creationId="{E4DC436E-9AF5-4E11-9E3B-B01B7385725E}"/>
          </ac:picMkLst>
        </pc:picChg>
        <pc:picChg chg="mod">
          <ac:chgData name="Soria, Holly K." userId="a328c6db-1469-4229-af6f-0b4c65ffb360" providerId="ADAL" clId="{5BADBB4E-4B6D-D948-B39C-7FCAB463E9F2}" dt="2021-07-20T15:06:08.156" v="286" actId="1076"/>
          <ac:picMkLst>
            <pc:docMk/>
            <pc:sldMk cId="3375146990" sldId="369"/>
            <ac:picMk id="6" creationId="{CAFA85BE-079C-42FC-93A7-E2787F72F737}"/>
          </ac:picMkLst>
        </pc:picChg>
        <pc:picChg chg="add mod modCrop">
          <ac:chgData name="Soria, Holly K." userId="a328c6db-1469-4229-af6f-0b4c65ffb360" providerId="ADAL" clId="{5BADBB4E-4B6D-D948-B39C-7FCAB463E9F2}" dt="2021-07-20T15:15:34.296" v="514" actId="18131"/>
          <ac:picMkLst>
            <pc:docMk/>
            <pc:sldMk cId="3375146990" sldId="369"/>
            <ac:picMk id="11" creationId="{A0727BB8-FF94-2E45-B04A-58202F0A1519}"/>
          </ac:picMkLst>
        </pc:picChg>
      </pc:sldChg>
      <pc:sldChg chg="addSp delSp modSp mod">
        <pc:chgData name="Soria, Holly K." userId="a328c6db-1469-4229-af6f-0b4c65ffb360" providerId="ADAL" clId="{5BADBB4E-4B6D-D948-B39C-7FCAB463E9F2}" dt="2021-07-20T15:22:19.445" v="632" actId="18131"/>
        <pc:sldMkLst>
          <pc:docMk/>
          <pc:sldMk cId="944309216" sldId="370"/>
        </pc:sldMkLst>
        <pc:spChg chg="mod">
          <ac:chgData name="Soria, Holly K." userId="a328c6db-1469-4229-af6f-0b4c65ffb360" providerId="ADAL" clId="{5BADBB4E-4B6D-D948-B39C-7FCAB463E9F2}" dt="2021-07-20T15:18:46.831" v="620" actId="20577"/>
          <ac:spMkLst>
            <pc:docMk/>
            <pc:sldMk cId="944309216" sldId="370"/>
            <ac:spMk id="3" creationId="{FA0E38D7-1032-438C-8395-DEFDFC30D4D5}"/>
          </ac:spMkLst>
        </pc:spChg>
        <pc:spChg chg="del mod">
          <ac:chgData name="Soria, Holly K." userId="a328c6db-1469-4229-af6f-0b4c65ffb360" providerId="ADAL" clId="{5BADBB4E-4B6D-D948-B39C-7FCAB463E9F2}" dt="2021-07-20T15:16:30.555" v="519" actId="478"/>
          <ac:spMkLst>
            <pc:docMk/>
            <pc:sldMk cId="944309216" sldId="370"/>
            <ac:spMk id="4" creationId="{3F29AAA4-5EE6-4C45-8C30-33C2D4BD228F}"/>
          </ac:spMkLst>
        </pc:spChg>
        <pc:picChg chg="del">
          <ac:chgData name="Soria, Holly K." userId="a328c6db-1469-4229-af6f-0b4c65ffb360" providerId="ADAL" clId="{5BADBB4E-4B6D-D948-B39C-7FCAB463E9F2}" dt="2021-07-20T15:16:18.252" v="517" actId="478"/>
          <ac:picMkLst>
            <pc:docMk/>
            <pc:sldMk cId="944309216" sldId="370"/>
            <ac:picMk id="5" creationId="{5C1ECC0D-96FF-4BC5-9816-3CF4384FF0CF}"/>
          </ac:picMkLst>
        </pc:picChg>
        <pc:picChg chg="add mod modCrop">
          <ac:chgData name="Soria, Holly K." userId="a328c6db-1469-4229-af6f-0b4c65ffb360" providerId="ADAL" clId="{5BADBB4E-4B6D-D948-B39C-7FCAB463E9F2}" dt="2021-07-20T15:22:19.445" v="632" actId="18131"/>
          <ac:picMkLst>
            <pc:docMk/>
            <pc:sldMk cId="944309216" sldId="370"/>
            <ac:picMk id="7" creationId="{FCF4F567-5B79-7144-841D-4694E4F9C735}"/>
          </ac:picMkLst>
        </pc:picChg>
      </pc:sldChg>
      <pc:sldChg chg="modSp mod">
        <pc:chgData name="Soria, Holly K." userId="a328c6db-1469-4229-af6f-0b4c65ffb360" providerId="ADAL" clId="{5BADBB4E-4B6D-D948-B39C-7FCAB463E9F2}" dt="2021-07-20T15:23:47.547" v="699" actId="20577"/>
        <pc:sldMkLst>
          <pc:docMk/>
          <pc:sldMk cId="3992423422" sldId="371"/>
        </pc:sldMkLst>
        <pc:spChg chg="mod">
          <ac:chgData name="Soria, Holly K." userId="a328c6db-1469-4229-af6f-0b4c65ffb360" providerId="ADAL" clId="{5BADBB4E-4B6D-D948-B39C-7FCAB463E9F2}" dt="2021-07-20T15:23:47.547" v="699" actId="20577"/>
          <ac:spMkLst>
            <pc:docMk/>
            <pc:sldMk cId="3992423422" sldId="371"/>
            <ac:spMk id="3" creationId="{70226062-01AF-475E-B452-9C4A7EDE4A6D}"/>
          </ac:spMkLst>
        </pc:spChg>
      </pc:sldChg>
      <pc:sldChg chg="delSp modSp mod">
        <pc:chgData name="Soria, Holly K." userId="a328c6db-1469-4229-af6f-0b4c65ffb360" providerId="ADAL" clId="{5BADBB4E-4B6D-D948-B39C-7FCAB463E9F2}" dt="2021-07-20T15:30:12.443" v="855" actId="9"/>
        <pc:sldMkLst>
          <pc:docMk/>
          <pc:sldMk cId="2873411699" sldId="372"/>
        </pc:sldMkLst>
        <pc:spChg chg="mod">
          <ac:chgData name="Soria, Holly K." userId="a328c6db-1469-4229-af6f-0b4c65ffb360" providerId="ADAL" clId="{5BADBB4E-4B6D-D948-B39C-7FCAB463E9F2}" dt="2021-07-20T15:30:12.443" v="855" actId="9"/>
          <ac:spMkLst>
            <pc:docMk/>
            <pc:sldMk cId="2873411699" sldId="372"/>
            <ac:spMk id="3" creationId="{DFEDBC50-83D1-427B-9B8F-28C80FD8AF92}"/>
          </ac:spMkLst>
        </pc:spChg>
        <pc:spChg chg="del mod">
          <ac:chgData name="Soria, Holly K." userId="a328c6db-1469-4229-af6f-0b4c65ffb360" providerId="ADAL" clId="{5BADBB4E-4B6D-D948-B39C-7FCAB463E9F2}" dt="2021-07-20T15:24:09.278" v="701" actId="478"/>
          <ac:spMkLst>
            <pc:docMk/>
            <pc:sldMk cId="2873411699" sldId="372"/>
            <ac:spMk id="4" creationId="{DB162A1D-F83D-44D1-BA80-145EF9709A5E}"/>
          </ac:spMkLst>
        </pc:spChg>
      </pc:sldChg>
      <pc:sldChg chg="modSp mod">
        <pc:chgData name="Soria, Holly K." userId="a328c6db-1469-4229-af6f-0b4c65ffb360" providerId="ADAL" clId="{5BADBB4E-4B6D-D948-B39C-7FCAB463E9F2}" dt="2021-07-20T15:32:56.553" v="863" actId="14100"/>
        <pc:sldMkLst>
          <pc:docMk/>
          <pc:sldMk cId="2144386036" sldId="373"/>
        </pc:sldMkLst>
        <pc:spChg chg="mod">
          <ac:chgData name="Soria, Holly K." userId="a328c6db-1469-4229-af6f-0b4c65ffb360" providerId="ADAL" clId="{5BADBB4E-4B6D-D948-B39C-7FCAB463E9F2}" dt="2021-07-20T15:32:56.553" v="863" actId="14100"/>
          <ac:spMkLst>
            <pc:docMk/>
            <pc:sldMk cId="2144386036" sldId="373"/>
            <ac:spMk id="3" creationId="{90ED0802-7E23-465B-8BD9-53A91F84307A}"/>
          </ac:spMkLst>
        </pc:spChg>
      </pc:sldChg>
      <pc:sldChg chg="delSp modSp mod">
        <pc:chgData name="Soria, Holly K." userId="a328c6db-1469-4229-af6f-0b4c65ffb360" providerId="ADAL" clId="{5BADBB4E-4B6D-D948-B39C-7FCAB463E9F2}" dt="2021-07-20T15:33:56.228" v="877" actId="14100"/>
        <pc:sldMkLst>
          <pc:docMk/>
          <pc:sldMk cId="3234845149" sldId="374"/>
        </pc:sldMkLst>
        <pc:spChg chg="mod">
          <ac:chgData name="Soria, Holly K." userId="a328c6db-1469-4229-af6f-0b4c65ffb360" providerId="ADAL" clId="{5BADBB4E-4B6D-D948-B39C-7FCAB463E9F2}" dt="2021-07-20T15:33:05.086" v="867" actId="20577"/>
          <ac:spMkLst>
            <pc:docMk/>
            <pc:sldMk cId="3234845149" sldId="374"/>
            <ac:spMk id="2" creationId="{B2977127-2A0B-44C5-9F22-5F15EB91F013}"/>
          </ac:spMkLst>
        </pc:spChg>
        <pc:spChg chg="mod">
          <ac:chgData name="Soria, Holly K." userId="a328c6db-1469-4229-af6f-0b4c65ffb360" providerId="ADAL" clId="{5BADBB4E-4B6D-D948-B39C-7FCAB463E9F2}" dt="2021-07-20T15:33:56.228" v="877" actId="14100"/>
          <ac:spMkLst>
            <pc:docMk/>
            <pc:sldMk cId="3234845149" sldId="374"/>
            <ac:spMk id="3" creationId="{126C3C62-1016-4CCD-AC66-A5406779D182}"/>
          </ac:spMkLst>
        </pc:spChg>
        <pc:spChg chg="del mod">
          <ac:chgData name="Soria, Holly K." userId="a328c6db-1469-4229-af6f-0b4c65ffb360" providerId="ADAL" clId="{5BADBB4E-4B6D-D948-B39C-7FCAB463E9F2}" dt="2021-07-20T15:33:19.944" v="871" actId="478"/>
          <ac:spMkLst>
            <pc:docMk/>
            <pc:sldMk cId="3234845149" sldId="374"/>
            <ac:spMk id="4" creationId="{32A51CF7-DFFA-4D71-AFB9-961AC18338DB}"/>
          </ac:spMkLst>
        </pc:spChg>
      </pc:sldChg>
      <pc:sldChg chg="delSp modSp mod modNotesTx">
        <pc:chgData name="Soria, Holly K." userId="a328c6db-1469-4229-af6f-0b4c65ffb360" providerId="ADAL" clId="{5BADBB4E-4B6D-D948-B39C-7FCAB463E9F2}" dt="2021-07-20T15:38:19.971" v="988" actId="20577"/>
        <pc:sldMkLst>
          <pc:docMk/>
          <pc:sldMk cId="1774475890" sldId="375"/>
        </pc:sldMkLst>
        <pc:spChg chg="mod">
          <ac:chgData name="Soria, Holly K." userId="a328c6db-1469-4229-af6f-0b4c65ffb360" providerId="ADAL" clId="{5BADBB4E-4B6D-D948-B39C-7FCAB463E9F2}" dt="2021-07-20T15:38:19.971" v="988" actId="20577"/>
          <ac:spMkLst>
            <pc:docMk/>
            <pc:sldMk cId="1774475890" sldId="375"/>
            <ac:spMk id="3" creationId="{CECADA7E-FE0A-4184-B744-E005DA821809}"/>
          </ac:spMkLst>
        </pc:spChg>
        <pc:picChg chg="del mod">
          <ac:chgData name="Soria, Holly K." userId="a328c6db-1469-4229-af6f-0b4c65ffb360" providerId="ADAL" clId="{5BADBB4E-4B6D-D948-B39C-7FCAB463E9F2}" dt="2021-07-20T15:35:10.711" v="887" actId="478"/>
          <ac:picMkLst>
            <pc:docMk/>
            <pc:sldMk cId="1774475890" sldId="375"/>
            <ac:picMk id="5" creationId="{43799FB2-5433-40A1-8422-2B155E9ABCBD}"/>
          </ac:picMkLst>
        </pc:picChg>
      </pc:sldChg>
      <pc:sldChg chg="modSp mod">
        <pc:chgData name="Soria, Holly K." userId="a328c6db-1469-4229-af6f-0b4c65ffb360" providerId="ADAL" clId="{5BADBB4E-4B6D-D948-B39C-7FCAB463E9F2}" dt="2021-07-20T15:41:05.446" v="1123" actId="20577"/>
        <pc:sldMkLst>
          <pc:docMk/>
          <pc:sldMk cId="3865695200" sldId="376"/>
        </pc:sldMkLst>
        <pc:spChg chg="mod">
          <ac:chgData name="Soria, Holly K." userId="a328c6db-1469-4229-af6f-0b4c65ffb360" providerId="ADAL" clId="{5BADBB4E-4B6D-D948-B39C-7FCAB463E9F2}" dt="2021-07-20T15:41:05.446" v="1123" actId="20577"/>
          <ac:spMkLst>
            <pc:docMk/>
            <pc:sldMk cId="3865695200" sldId="376"/>
            <ac:spMk id="3" creationId="{4A80566F-74DF-4A32-830E-1A7FB1F0E327}"/>
          </ac:spMkLst>
        </pc:spChg>
      </pc:sldChg>
      <pc:sldChg chg="delSp modSp mod modNotesTx">
        <pc:chgData name="Soria, Holly K." userId="a328c6db-1469-4229-af6f-0b4c65ffb360" providerId="ADAL" clId="{5BADBB4E-4B6D-D948-B39C-7FCAB463E9F2}" dt="2021-07-20T15:55:33.050" v="1881" actId="20577"/>
        <pc:sldMkLst>
          <pc:docMk/>
          <pc:sldMk cId="3129714135" sldId="377"/>
        </pc:sldMkLst>
        <pc:spChg chg="mod">
          <ac:chgData name="Soria, Holly K." userId="a328c6db-1469-4229-af6f-0b4c65ffb360" providerId="ADAL" clId="{5BADBB4E-4B6D-D948-B39C-7FCAB463E9F2}" dt="2021-07-20T15:43:48.230" v="1162" actId="20577"/>
          <ac:spMkLst>
            <pc:docMk/>
            <pc:sldMk cId="3129714135" sldId="377"/>
            <ac:spMk id="2" creationId="{73C73880-758E-47FE-A2AF-02AD413926BA}"/>
          </ac:spMkLst>
        </pc:spChg>
        <pc:spChg chg="mod">
          <ac:chgData name="Soria, Holly K." userId="a328c6db-1469-4229-af6f-0b4c65ffb360" providerId="ADAL" clId="{5BADBB4E-4B6D-D948-B39C-7FCAB463E9F2}" dt="2021-07-20T15:55:06.761" v="1816" actId="20577"/>
          <ac:spMkLst>
            <pc:docMk/>
            <pc:sldMk cId="3129714135" sldId="377"/>
            <ac:spMk id="4" creationId="{CA87D10B-9A73-4142-BB86-54776059705D}"/>
          </ac:spMkLst>
        </pc:spChg>
        <pc:picChg chg="del">
          <ac:chgData name="Soria, Holly K." userId="a328c6db-1469-4229-af6f-0b4c65ffb360" providerId="ADAL" clId="{5BADBB4E-4B6D-D948-B39C-7FCAB463E9F2}" dt="2021-07-20T15:41:21.423" v="1124" actId="478"/>
          <ac:picMkLst>
            <pc:docMk/>
            <pc:sldMk cId="3129714135" sldId="377"/>
            <ac:picMk id="5" creationId="{3B274A06-B533-4A3E-8731-C7149C1FE6D8}"/>
          </ac:picMkLst>
        </pc:picChg>
      </pc:sldChg>
      <pc:sldChg chg="addSp modSp mod modNotesTx">
        <pc:chgData name="Soria, Holly K." userId="a328c6db-1469-4229-af6f-0b4c65ffb360" providerId="ADAL" clId="{5BADBB4E-4B6D-D948-B39C-7FCAB463E9F2}" dt="2021-07-20T16:02:36.328" v="2223" actId="20577"/>
        <pc:sldMkLst>
          <pc:docMk/>
          <pc:sldMk cId="2590303906" sldId="378"/>
        </pc:sldMkLst>
        <pc:spChg chg="mod">
          <ac:chgData name="Soria, Holly K." userId="a328c6db-1469-4229-af6f-0b4c65ffb360" providerId="ADAL" clId="{5BADBB4E-4B6D-D948-B39C-7FCAB463E9F2}" dt="2021-07-20T15:56:10.534" v="1899" actId="20577"/>
          <ac:spMkLst>
            <pc:docMk/>
            <pc:sldMk cId="2590303906" sldId="378"/>
            <ac:spMk id="2" creationId="{C0E0090E-6E62-41E0-9766-1CEC9A687AE4}"/>
          </ac:spMkLst>
        </pc:spChg>
        <pc:spChg chg="add mod">
          <ac:chgData name="Soria, Holly K." userId="a328c6db-1469-4229-af6f-0b4c65ffb360" providerId="ADAL" clId="{5BADBB4E-4B6D-D948-B39C-7FCAB463E9F2}" dt="2021-07-20T15:57:38.257" v="1951" actId="20577"/>
          <ac:spMkLst>
            <pc:docMk/>
            <pc:sldMk cId="2590303906" sldId="378"/>
            <ac:spMk id="6" creationId="{E6C5B8CA-3C34-8449-84F5-3986AF430A80}"/>
          </ac:spMkLst>
        </pc:spChg>
        <pc:picChg chg="add mod modCrop">
          <ac:chgData name="Soria, Holly K." userId="a328c6db-1469-4229-af6f-0b4c65ffb360" providerId="ADAL" clId="{5BADBB4E-4B6D-D948-B39C-7FCAB463E9F2}" dt="2021-07-20T15:57:12.531" v="1914" actId="1076"/>
          <ac:picMkLst>
            <pc:docMk/>
            <pc:sldMk cId="2590303906" sldId="378"/>
            <ac:picMk id="4" creationId="{5BD3CFE4-3EDD-0E48-8FF9-B02296BB1D34}"/>
          </ac:picMkLst>
        </pc:picChg>
        <pc:picChg chg="mod">
          <ac:chgData name="Soria, Holly K." userId="a328c6db-1469-4229-af6f-0b4c65ffb360" providerId="ADAL" clId="{5BADBB4E-4B6D-D948-B39C-7FCAB463E9F2}" dt="2021-07-20T15:56:55.990" v="1910" actId="1076"/>
          <ac:picMkLst>
            <pc:docMk/>
            <pc:sldMk cId="2590303906" sldId="378"/>
            <ac:picMk id="5" creationId="{05B546A5-0F8F-4719-9D91-E27CD268447F}"/>
          </ac:picMkLst>
        </pc:picChg>
      </pc:sldChg>
      <pc:sldChg chg="addSp delSp modSp del mod">
        <pc:chgData name="Soria, Holly K." userId="a328c6db-1469-4229-af6f-0b4c65ffb360" providerId="ADAL" clId="{5BADBB4E-4B6D-D948-B39C-7FCAB463E9F2}" dt="2021-07-20T15:57:55.181" v="1953" actId="2696"/>
        <pc:sldMkLst>
          <pc:docMk/>
          <pc:sldMk cId="811011456" sldId="379"/>
        </pc:sldMkLst>
        <pc:spChg chg="add mod">
          <ac:chgData name="Soria, Holly K." userId="a328c6db-1469-4229-af6f-0b4c65ffb360" providerId="ADAL" clId="{5BADBB4E-4B6D-D948-B39C-7FCAB463E9F2}" dt="2021-07-20T15:56:23.826" v="1902" actId="21"/>
          <ac:spMkLst>
            <pc:docMk/>
            <pc:sldMk cId="811011456" sldId="379"/>
            <ac:spMk id="4" creationId="{BB7F0A61-C8C3-844F-9EB3-A53203EAF317}"/>
          </ac:spMkLst>
        </pc:spChg>
        <pc:picChg chg="del mod">
          <ac:chgData name="Soria, Holly K." userId="a328c6db-1469-4229-af6f-0b4c65ffb360" providerId="ADAL" clId="{5BADBB4E-4B6D-D948-B39C-7FCAB463E9F2}" dt="2021-07-20T15:56:23.826" v="1902" actId="21"/>
          <ac:picMkLst>
            <pc:docMk/>
            <pc:sldMk cId="811011456" sldId="379"/>
            <ac:picMk id="5" creationId="{34493261-8FD7-48C6-9E61-A3756169C454}"/>
          </ac:picMkLst>
        </pc:picChg>
      </pc:sldChg>
      <pc:sldChg chg="del">
        <pc:chgData name="Soria, Holly K." userId="a328c6db-1469-4229-af6f-0b4c65ffb360" providerId="ADAL" clId="{5BADBB4E-4B6D-D948-B39C-7FCAB463E9F2}" dt="2021-07-20T14:58:13.705" v="43" actId="2696"/>
        <pc:sldMkLst>
          <pc:docMk/>
          <pc:sldMk cId="2768499789" sldId="380"/>
        </pc:sldMkLst>
      </pc:sldChg>
      <pc:sldChg chg="modSp mod modNotesTx">
        <pc:chgData name="Soria, Holly K." userId="a328c6db-1469-4229-af6f-0b4c65ffb360" providerId="ADAL" clId="{5BADBB4E-4B6D-D948-B39C-7FCAB463E9F2}" dt="2021-07-20T16:05:08.607" v="2406" actId="20577"/>
        <pc:sldMkLst>
          <pc:docMk/>
          <pc:sldMk cId="2031652021" sldId="381"/>
        </pc:sldMkLst>
        <pc:spChg chg="mod">
          <ac:chgData name="Soria, Holly K." userId="a328c6db-1469-4229-af6f-0b4c65ffb360" providerId="ADAL" clId="{5BADBB4E-4B6D-D948-B39C-7FCAB463E9F2}" dt="2021-07-20T16:03:20.858" v="2255" actId="20577"/>
          <ac:spMkLst>
            <pc:docMk/>
            <pc:sldMk cId="2031652021" sldId="381"/>
            <ac:spMk id="2" creationId="{40947B49-6014-47DE-B907-B83AC8058F35}"/>
          </ac:spMkLst>
        </pc:spChg>
        <pc:spChg chg="mod">
          <ac:chgData name="Soria, Holly K." userId="a328c6db-1469-4229-af6f-0b4c65ffb360" providerId="ADAL" clId="{5BADBB4E-4B6D-D948-B39C-7FCAB463E9F2}" dt="2021-07-20T16:05:08.607" v="2406" actId="20577"/>
          <ac:spMkLst>
            <pc:docMk/>
            <pc:sldMk cId="2031652021" sldId="381"/>
            <ac:spMk id="3" creationId="{F2AC2C56-5FD9-4D9A-A5F2-41DFF6AD8B78}"/>
          </ac:spMkLst>
        </pc:spChg>
      </pc:sldChg>
      <pc:sldChg chg="delSp modSp mod modNotesTx">
        <pc:chgData name="Soria, Holly K." userId="a328c6db-1469-4229-af6f-0b4c65ffb360" providerId="ADAL" clId="{5BADBB4E-4B6D-D948-B39C-7FCAB463E9F2}" dt="2021-07-20T16:08:50.925" v="2496" actId="20577"/>
        <pc:sldMkLst>
          <pc:docMk/>
          <pc:sldMk cId="87104927" sldId="382"/>
        </pc:sldMkLst>
        <pc:spChg chg="mod">
          <ac:chgData name="Soria, Holly K." userId="a328c6db-1469-4229-af6f-0b4c65ffb360" providerId="ADAL" clId="{5BADBB4E-4B6D-D948-B39C-7FCAB463E9F2}" dt="2021-07-20T16:08:50.925" v="2496" actId="20577"/>
          <ac:spMkLst>
            <pc:docMk/>
            <pc:sldMk cId="87104927" sldId="382"/>
            <ac:spMk id="3" creationId="{66347BE5-3BDA-4DC9-878D-D2F62198B8F2}"/>
          </ac:spMkLst>
        </pc:spChg>
        <pc:spChg chg="del mod">
          <ac:chgData name="Soria, Holly K." userId="a328c6db-1469-4229-af6f-0b4c65ffb360" providerId="ADAL" clId="{5BADBB4E-4B6D-D948-B39C-7FCAB463E9F2}" dt="2021-07-20T16:08:18.716" v="2484" actId="478"/>
          <ac:spMkLst>
            <pc:docMk/>
            <pc:sldMk cId="87104927" sldId="382"/>
            <ac:spMk id="5" creationId="{4FC830C8-3FEB-4CA5-AB46-607670FB20DD}"/>
          </ac:spMkLst>
        </pc:spChg>
      </pc:sldChg>
    </pc:docChg>
  </pc:docChgLst>
  <pc:docChgLst>
    <pc:chgData name="Mook, Kevin M." userId="5d1da36d-022b-48c6-b737-f7d5dbdb0b4e" providerId="ADAL" clId="{FE48EF96-9E32-4F56-878D-4E0C010CE96C}"/>
    <pc:docChg chg="custSel modSld">
      <pc:chgData name="Mook, Kevin M." userId="5d1da36d-022b-48c6-b737-f7d5dbdb0b4e" providerId="ADAL" clId="{FE48EF96-9E32-4F56-878D-4E0C010CE96C}" dt="2021-05-25T19:45:22.312" v="84" actId="20577"/>
      <pc:docMkLst>
        <pc:docMk/>
      </pc:docMkLst>
      <pc:sldChg chg="modNotes">
        <pc:chgData name="Mook, Kevin M." userId="5d1da36d-022b-48c6-b737-f7d5dbdb0b4e" providerId="ADAL" clId="{FE48EF96-9E32-4F56-878D-4E0C010CE96C}" dt="2021-05-25T19:40:21.758" v="1" actId="27636"/>
        <pc:sldMkLst>
          <pc:docMk/>
          <pc:sldMk cId="1155057389" sldId="275"/>
        </pc:sldMkLst>
      </pc:sldChg>
      <pc:sldChg chg="modNotes">
        <pc:chgData name="Mook, Kevin M." userId="5d1da36d-022b-48c6-b737-f7d5dbdb0b4e" providerId="ADAL" clId="{FE48EF96-9E32-4F56-878D-4E0C010CE96C}" dt="2021-05-25T19:40:21.773" v="2" actId="27636"/>
        <pc:sldMkLst>
          <pc:docMk/>
          <pc:sldMk cId="2207451652" sldId="276"/>
        </pc:sldMkLst>
      </pc:sldChg>
      <pc:sldChg chg="modNotes">
        <pc:chgData name="Mook, Kevin M." userId="5d1da36d-022b-48c6-b737-f7d5dbdb0b4e" providerId="ADAL" clId="{FE48EF96-9E32-4F56-878D-4E0C010CE96C}" dt="2021-05-25T19:40:21.773" v="3" actId="27636"/>
        <pc:sldMkLst>
          <pc:docMk/>
          <pc:sldMk cId="2635215375" sldId="278"/>
        </pc:sldMkLst>
      </pc:sldChg>
      <pc:sldChg chg="modSp mod">
        <pc:chgData name="Mook, Kevin M." userId="5d1da36d-022b-48c6-b737-f7d5dbdb0b4e" providerId="ADAL" clId="{FE48EF96-9E32-4F56-878D-4E0C010CE96C}" dt="2021-05-25T19:40:21.695" v="0" actId="27636"/>
        <pc:sldMkLst>
          <pc:docMk/>
          <pc:sldMk cId="2353998364" sldId="283"/>
        </pc:sldMkLst>
        <pc:spChg chg="mod">
          <ac:chgData name="Mook, Kevin M." userId="5d1da36d-022b-48c6-b737-f7d5dbdb0b4e" providerId="ADAL" clId="{FE48EF96-9E32-4F56-878D-4E0C010CE96C}" dt="2021-05-25T19:40:21.695" v="0" actId="27636"/>
          <ac:spMkLst>
            <pc:docMk/>
            <pc:sldMk cId="2353998364" sldId="283"/>
            <ac:spMk id="76807" creationId="{00000000-0000-0000-0000-000000000000}"/>
          </ac:spMkLst>
        </pc:spChg>
      </pc:sldChg>
      <pc:sldChg chg="modNotesTx">
        <pc:chgData name="Mook, Kevin M." userId="5d1da36d-022b-48c6-b737-f7d5dbdb0b4e" providerId="ADAL" clId="{FE48EF96-9E32-4F56-878D-4E0C010CE96C}" dt="2021-05-25T19:45:22.312" v="84" actId="20577"/>
        <pc:sldMkLst>
          <pc:docMk/>
          <pc:sldMk cId="1976934702" sldId="297"/>
        </pc:sldMkLst>
      </pc:sldChg>
      <pc:sldChg chg="modNotesTx">
        <pc:chgData name="Mook, Kevin M." userId="5d1da36d-022b-48c6-b737-f7d5dbdb0b4e" providerId="ADAL" clId="{FE48EF96-9E32-4F56-878D-4E0C010CE96C}" dt="2021-05-25T19:42:54.198" v="52" actId="6549"/>
        <pc:sldMkLst>
          <pc:docMk/>
          <pc:sldMk cId="3885874223" sldId="345"/>
        </pc:sldMkLst>
      </pc:sldChg>
    </pc:docChg>
  </pc:docChgLst>
  <pc:docChgLst>
    <pc:chgData name="Mook, Kevin M." userId="5d1da36d-022b-48c6-b737-f7d5dbdb0b4e" providerId="ADAL" clId="{EC03E8D9-E3D0-4E50-9C48-D67E88B6DBDA}"/>
    <pc:docChg chg="undo custSel addSld delSld modSld sldOrd">
      <pc:chgData name="Mook, Kevin M." userId="5d1da36d-022b-48c6-b737-f7d5dbdb0b4e" providerId="ADAL" clId="{EC03E8D9-E3D0-4E50-9C48-D67E88B6DBDA}" dt="2021-07-08T15:42:24.332" v="4641" actId="20577"/>
      <pc:docMkLst>
        <pc:docMk/>
      </pc:docMkLst>
      <pc:sldChg chg="del ord">
        <pc:chgData name="Mook, Kevin M." userId="5d1da36d-022b-48c6-b737-f7d5dbdb0b4e" providerId="ADAL" clId="{EC03E8D9-E3D0-4E50-9C48-D67E88B6DBDA}" dt="2021-06-30T18:21:19.729" v="1685" actId="47"/>
        <pc:sldMkLst>
          <pc:docMk/>
          <pc:sldMk cId="1575596370" sldId="256"/>
        </pc:sldMkLst>
      </pc:sldChg>
      <pc:sldChg chg="del">
        <pc:chgData name="Mook, Kevin M." userId="5d1da36d-022b-48c6-b737-f7d5dbdb0b4e" providerId="ADAL" clId="{EC03E8D9-E3D0-4E50-9C48-D67E88B6DBDA}" dt="2021-06-30T18:21:19.729" v="1685" actId="47"/>
        <pc:sldMkLst>
          <pc:docMk/>
          <pc:sldMk cId="2223264401" sldId="257"/>
        </pc:sldMkLst>
      </pc:sldChg>
      <pc:sldChg chg="del">
        <pc:chgData name="Mook, Kevin M." userId="5d1da36d-022b-48c6-b737-f7d5dbdb0b4e" providerId="ADAL" clId="{EC03E8D9-E3D0-4E50-9C48-D67E88B6DBDA}" dt="2021-06-30T18:21:19.729" v="1685" actId="47"/>
        <pc:sldMkLst>
          <pc:docMk/>
          <pc:sldMk cId="871654034" sldId="258"/>
        </pc:sldMkLst>
      </pc:sldChg>
      <pc:sldChg chg="del">
        <pc:chgData name="Mook, Kevin M." userId="5d1da36d-022b-48c6-b737-f7d5dbdb0b4e" providerId="ADAL" clId="{EC03E8D9-E3D0-4E50-9C48-D67E88B6DBDA}" dt="2021-06-30T18:21:19.729" v="1685" actId="47"/>
        <pc:sldMkLst>
          <pc:docMk/>
          <pc:sldMk cId="2772955032" sldId="259"/>
        </pc:sldMkLst>
      </pc:sldChg>
      <pc:sldChg chg="del">
        <pc:chgData name="Mook, Kevin M." userId="5d1da36d-022b-48c6-b737-f7d5dbdb0b4e" providerId="ADAL" clId="{EC03E8D9-E3D0-4E50-9C48-D67E88B6DBDA}" dt="2021-06-30T18:21:19.729" v="1685" actId="47"/>
        <pc:sldMkLst>
          <pc:docMk/>
          <pc:sldMk cId="1366577305" sldId="260"/>
        </pc:sldMkLst>
      </pc:sldChg>
      <pc:sldChg chg="del">
        <pc:chgData name="Mook, Kevin M." userId="5d1da36d-022b-48c6-b737-f7d5dbdb0b4e" providerId="ADAL" clId="{EC03E8D9-E3D0-4E50-9C48-D67E88B6DBDA}" dt="2021-06-30T18:21:19.729" v="1685" actId="47"/>
        <pc:sldMkLst>
          <pc:docMk/>
          <pc:sldMk cId="2503463934" sldId="261"/>
        </pc:sldMkLst>
      </pc:sldChg>
      <pc:sldChg chg="del">
        <pc:chgData name="Mook, Kevin M." userId="5d1da36d-022b-48c6-b737-f7d5dbdb0b4e" providerId="ADAL" clId="{EC03E8D9-E3D0-4E50-9C48-D67E88B6DBDA}" dt="2021-06-30T18:21:19.729" v="1685" actId="47"/>
        <pc:sldMkLst>
          <pc:docMk/>
          <pc:sldMk cId="3043152257" sldId="262"/>
        </pc:sldMkLst>
      </pc:sldChg>
      <pc:sldChg chg="del">
        <pc:chgData name="Mook, Kevin M." userId="5d1da36d-022b-48c6-b737-f7d5dbdb0b4e" providerId="ADAL" clId="{EC03E8D9-E3D0-4E50-9C48-D67E88B6DBDA}" dt="2021-06-30T18:21:19.729" v="1685" actId="47"/>
        <pc:sldMkLst>
          <pc:docMk/>
          <pc:sldMk cId="2496152715" sldId="263"/>
        </pc:sldMkLst>
      </pc:sldChg>
      <pc:sldChg chg="del">
        <pc:chgData name="Mook, Kevin M." userId="5d1da36d-022b-48c6-b737-f7d5dbdb0b4e" providerId="ADAL" clId="{EC03E8D9-E3D0-4E50-9C48-D67E88B6DBDA}" dt="2021-06-30T18:21:19.729" v="1685" actId="47"/>
        <pc:sldMkLst>
          <pc:docMk/>
          <pc:sldMk cId="3023762410" sldId="264"/>
        </pc:sldMkLst>
      </pc:sldChg>
      <pc:sldChg chg="del">
        <pc:chgData name="Mook, Kevin M." userId="5d1da36d-022b-48c6-b737-f7d5dbdb0b4e" providerId="ADAL" clId="{EC03E8D9-E3D0-4E50-9C48-D67E88B6DBDA}" dt="2021-06-30T18:21:19.729" v="1685" actId="47"/>
        <pc:sldMkLst>
          <pc:docMk/>
          <pc:sldMk cId="2879713573" sldId="265"/>
        </pc:sldMkLst>
      </pc:sldChg>
      <pc:sldChg chg="del">
        <pc:chgData name="Mook, Kevin M." userId="5d1da36d-022b-48c6-b737-f7d5dbdb0b4e" providerId="ADAL" clId="{EC03E8D9-E3D0-4E50-9C48-D67E88B6DBDA}" dt="2021-06-30T18:21:19.729" v="1685" actId="47"/>
        <pc:sldMkLst>
          <pc:docMk/>
          <pc:sldMk cId="2116658467" sldId="266"/>
        </pc:sldMkLst>
      </pc:sldChg>
      <pc:sldChg chg="del">
        <pc:chgData name="Mook, Kevin M." userId="5d1da36d-022b-48c6-b737-f7d5dbdb0b4e" providerId="ADAL" clId="{EC03E8D9-E3D0-4E50-9C48-D67E88B6DBDA}" dt="2021-06-30T18:21:19.729" v="1685" actId="47"/>
        <pc:sldMkLst>
          <pc:docMk/>
          <pc:sldMk cId="1428443061" sldId="267"/>
        </pc:sldMkLst>
      </pc:sldChg>
      <pc:sldChg chg="del">
        <pc:chgData name="Mook, Kevin M." userId="5d1da36d-022b-48c6-b737-f7d5dbdb0b4e" providerId="ADAL" clId="{EC03E8D9-E3D0-4E50-9C48-D67E88B6DBDA}" dt="2021-06-30T18:21:19.729" v="1685" actId="47"/>
        <pc:sldMkLst>
          <pc:docMk/>
          <pc:sldMk cId="3258037011" sldId="268"/>
        </pc:sldMkLst>
      </pc:sldChg>
      <pc:sldChg chg="del">
        <pc:chgData name="Mook, Kevin M." userId="5d1da36d-022b-48c6-b737-f7d5dbdb0b4e" providerId="ADAL" clId="{EC03E8D9-E3D0-4E50-9C48-D67E88B6DBDA}" dt="2021-06-30T18:21:19.729" v="1685" actId="47"/>
        <pc:sldMkLst>
          <pc:docMk/>
          <pc:sldMk cId="2250385767" sldId="269"/>
        </pc:sldMkLst>
      </pc:sldChg>
      <pc:sldChg chg="del">
        <pc:chgData name="Mook, Kevin M." userId="5d1da36d-022b-48c6-b737-f7d5dbdb0b4e" providerId="ADAL" clId="{EC03E8D9-E3D0-4E50-9C48-D67E88B6DBDA}" dt="2021-06-30T18:21:19.729" v="1685" actId="47"/>
        <pc:sldMkLst>
          <pc:docMk/>
          <pc:sldMk cId="3563057069" sldId="270"/>
        </pc:sldMkLst>
      </pc:sldChg>
      <pc:sldChg chg="del">
        <pc:chgData name="Mook, Kevin M." userId="5d1da36d-022b-48c6-b737-f7d5dbdb0b4e" providerId="ADAL" clId="{EC03E8D9-E3D0-4E50-9C48-D67E88B6DBDA}" dt="2021-06-30T19:26:16.313" v="3392" actId="47"/>
        <pc:sldMkLst>
          <pc:docMk/>
          <pc:sldMk cId="929885738" sldId="271"/>
        </pc:sldMkLst>
      </pc:sldChg>
      <pc:sldChg chg="del">
        <pc:chgData name="Mook, Kevin M." userId="5d1da36d-022b-48c6-b737-f7d5dbdb0b4e" providerId="ADAL" clId="{EC03E8D9-E3D0-4E50-9C48-D67E88B6DBDA}" dt="2021-06-30T19:33:00.693" v="3502" actId="47"/>
        <pc:sldMkLst>
          <pc:docMk/>
          <pc:sldMk cId="769565975" sldId="272"/>
        </pc:sldMkLst>
      </pc:sldChg>
      <pc:sldChg chg="del">
        <pc:chgData name="Mook, Kevin M." userId="5d1da36d-022b-48c6-b737-f7d5dbdb0b4e" providerId="ADAL" clId="{EC03E8D9-E3D0-4E50-9C48-D67E88B6DBDA}" dt="2021-06-30T19:42:58.230" v="3884" actId="47"/>
        <pc:sldMkLst>
          <pc:docMk/>
          <pc:sldMk cId="397964642" sldId="273"/>
        </pc:sldMkLst>
      </pc:sldChg>
      <pc:sldChg chg="del">
        <pc:chgData name="Mook, Kevin M." userId="5d1da36d-022b-48c6-b737-f7d5dbdb0b4e" providerId="ADAL" clId="{EC03E8D9-E3D0-4E50-9C48-D67E88B6DBDA}" dt="2021-06-30T19:53:02.448" v="4092" actId="47"/>
        <pc:sldMkLst>
          <pc:docMk/>
          <pc:sldMk cId="1353437751" sldId="274"/>
        </pc:sldMkLst>
      </pc:sldChg>
      <pc:sldChg chg="del">
        <pc:chgData name="Mook, Kevin M." userId="5d1da36d-022b-48c6-b737-f7d5dbdb0b4e" providerId="ADAL" clId="{EC03E8D9-E3D0-4E50-9C48-D67E88B6DBDA}" dt="2021-07-08T15:25:03.301" v="4249" actId="47"/>
        <pc:sldMkLst>
          <pc:docMk/>
          <pc:sldMk cId="1155057389" sldId="275"/>
        </pc:sldMkLst>
      </pc:sldChg>
      <pc:sldChg chg="del">
        <pc:chgData name="Mook, Kevin M." userId="5d1da36d-022b-48c6-b737-f7d5dbdb0b4e" providerId="ADAL" clId="{EC03E8D9-E3D0-4E50-9C48-D67E88B6DBDA}" dt="2021-07-08T15:26:37.705" v="4337" actId="47"/>
        <pc:sldMkLst>
          <pc:docMk/>
          <pc:sldMk cId="2207451652" sldId="276"/>
        </pc:sldMkLst>
      </pc:sldChg>
      <pc:sldChg chg="del">
        <pc:chgData name="Mook, Kevin M." userId="5d1da36d-022b-48c6-b737-f7d5dbdb0b4e" providerId="ADAL" clId="{EC03E8D9-E3D0-4E50-9C48-D67E88B6DBDA}" dt="2021-07-08T15:27:37.022" v="4369" actId="47"/>
        <pc:sldMkLst>
          <pc:docMk/>
          <pc:sldMk cId="1883897428" sldId="277"/>
        </pc:sldMkLst>
      </pc:sldChg>
      <pc:sldChg chg="del">
        <pc:chgData name="Mook, Kevin M." userId="5d1da36d-022b-48c6-b737-f7d5dbdb0b4e" providerId="ADAL" clId="{EC03E8D9-E3D0-4E50-9C48-D67E88B6DBDA}" dt="2021-07-08T15:29:33.428" v="4397" actId="47"/>
        <pc:sldMkLst>
          <pc:docMk/>
          <pc:sldMk cId="2635215375" sldId="278"/>
        </pc:sldMkLst>
      </pc:sldChg>
      <pc:sldChg chg="del">
        <pc:chgData name="Mook, Kevin M." userId="5d1da36d-022b-48c6-b737-f7d5dbdb0b4e" providerId="ADAL" clId="{EC03E8D9-E3D0-4E50-9C48-D67E88B6DBDA}" dt="2021-07-08T15:31:29.137" v="4436" actId="47"/>
        <pc:sldMkLst>
          <pc:docMk/>
          <pc:sldMk cId="2546217873" sldId="279"/>
        </pc:sldMkLst>
      </pc:sldChg>
      <pc:sldChg chg="del">
        <pc:chgData name="Mook, Kevin M." userId="5d1da36d-022b-48c6-b737-f7d5dbdb0b4e" providerId="ADAL" clId="{EC03E8D9-E3D0-4E50-9C48-D67E88B6DBDA}" dt="2021-07-08T15:33:06.535" v="4468" actId="47"/>
        <pc:sldMkLst>
          <pc:docMk/>
          <pc:sldMk cId="2202465584" sldId="280"/>
        </pc:sldMkLst>
      </pc:sldChg>
      <pc:sldChg chg="del">
        <pc:chgData name="Mook, Kevin M." userId="5d1da36d-022b-48c6-b737-f7d5dbdb0b4e" providerId="ADAL" clId="{EC03E8D9-E3D0-4E50-9C48-D67E88B6DBDA}" dt="2021-07-08T15:34:01.541" v="4493" actId="47"/>
        <pc:sldMkLst>
          <pc:docMk/>
          <pc:sldMk cId="1919891716" sldId="281"/>
        </pc:sldMkLst>
      </pc:sldChg>
      <pc:sldChg chg="del">
        <pc:chgData name="Mook, Kevin M." userId="5d1da36d-022b-48c6-b737-f7d5dbdb0b4e" providerId="ADAL" clId="{EC03E8D9-E3D0-4E50-9C48-D67E88B6DBDA}" dt="2021-07-08T15:35:52.649" v="4537" actId="47"/>
        <pc:sldMkLst>
          <pc:docMk/>
          <pc:sldMk cId="593885750" sldId="282"/>
        </pc:sldMkLst>
      </pc:sldChg>
      <pc:sldChg chg="del">
        <pc:chgData name="Mook, Kevin M." userId="5d1da36d-022b-48c6-b737-f7d5dbdb0b4e" providerId="ADAL" clId="{EC03E8D9-E3D0-4E50-9C48-D67E88B6DBDA}" dt="2021-07-08T15:37:07.106" v="4564" actId="47"/>
        <pc:sldMkLst>
          <pc:docMk/>
          <pc:sldMk cId="2353998364" sldId="283"/>
        </pc:sldMkLst>
      </pc:sldChg>
      <pc:sldChg chg="modSp del mod">
        <pc:chgData name="Mook, Kevin M." userId="5d1da36d-022b-48c6-b737-f7d5dbdb0b4e" providerId="ADAL" clId="{EC03E8D9-E3D0-4E50-9C48-D67E88B6DBDA}" dt="2021-07-08T15:38:45.901" v="4604" actId="47"/>
        <pc:sldMkLst>
          <pc:docMk/>
          <pc:sldMk cId="551307019" sldId="284"/>
        </pc:sldMkLst>
        <pc:spChg chg="mod">
          <ac:chgData name="Mook, Kevin M." userId="5d1da36d-022b-48c6-b737-f7d5dbdb0b4e" providerId="ADAL" clId="{EC03E8D9-E3D0-4E50-9C48-D67E88B6DBDA}" dt="2021-07-08T15:37:42.670" v="4591" actId="1076"/>
          <ac:spMkLst>
            <pc:docMk/>
            <pc:sldMk cId="551307019" sldId="284"/>
            <ac:spMk id="40964" creationId="{00000000-0000-0000-0000-000000000000}"/>
          </ac:spMkLst>
        </pc:spChg>
      </pc:sldChg>
      <pc:sldChg chg="addSp delSp modSp mod modNotesTx">
        <pc:chgData name="Mook, Kevin M." userId="5d1da36d-022b-48c6-b737-f7d5dbdb0b4e" providerId="ADAL" clId="{EC03E8D9-E3D0-4E50-9C48-D67E88B6DBDA}" dt="2021-07-08T15:42:24.332" v="4641" actId="20577"/>
        <pc:sldMkLst>
          <pc:docMk/>
          <pc:sldMk cId="3540867275" sldId="288"/>
        </pc:sldMkLst>
        <pc:graphicFrameChg chg="del">
          <ac:chgData name="Mook, Kevin M." userId="5d1da36d-022b-48c6-b737-f7d5dbdb0b4e" providerId="ADAL" clId="{EC03E8D9-E3D0-4E50-9C48-D67E88B6DBDA}" dt="2021-07-08T15:41:39.808" v="4606" actId="478"/>
          <ac:graphicFrameMkLst>
            <pc:docMk/>
            <pc:sldMk cId="3540867275" sldId="288"/>
            <ac:graphicFrameMk id="4" creationId="{00000000-0000-0000-0000-000000000000}"/>
          </ac:graphicFrameMkLst>
        </pc:graphicFrameChg>
        <pc:picChg chg="add mod">
          <ac:chgData name="Mook, Kevin M." userId="5d1da36d-022b-48c6-b737-f7d5dbdb0b4e" providerId="ADAL" clId="{EC03E8D9-E3D0-4E50-9C48-D67E88B6DBDA}" dt="2021-07-08T15:42:00.766" v="4610" actId="1076"/>
          <ac:picMkLst>
            <pc:docMk/>
            <pc:sldMk cId="3540867275" sldId="288"/>
            <ac:picMk id="5" creationId="{35982870-1AC1-427B-8FA4-7605BBDA0320}"/>
          </ac:picMkLst>
        </pc:picChg>
      </pc:sldChg>
      <pc:sldChg chg="del">
        <pc:chgData name="Mook, Kevin M." userId="5d1da36d-022b-48c6-b737-f7d5dbdb0b4e" providerId="ADAL" clId="{EC03E8D9-E3D0-4E50-9C48-D67E88B6DBDA}" dt="2021-06-30T18:21:19.729" v="1685" actId="47"/>
        <pc:sldMkLst>
          <pc:docMk/>
          <pc:sldMk cId="1762871182" sldId="340"/>
        </pc:sldMkLst>
      </pc:sldChg>
      <pc:sldChg chg="del">
        <pc:chgData name="Mook, Kevin M." userId="5d1da36d-022b-48c6-b737-f7d5dbdb0b4e" providerId="ADAL" clId="{EC03E8D9-E3D0-4E50-9C48-D67E88B6DBDA}" dt="2021-06-30T18:21:19.729" v="1685" actId="47"/>
        <pc:sldMkLst>
          <pc:docMk/>
          <pc:sldMk cId="2649857888" sldId="341"/>
        </pc:sldMkLst>
      </pc:sldChg>
      <pc:sldChg chg="del">
        <pc:chgData name="Mook, Kevin M." userId="5d1da36d-022b-48c6-b737-f7d5dbdb0b4e" providerId="ADAL" clId="{EC03E8D9-E3D0-4E50-9C48-D67E88B6DBDA}" dt="2021-06-30T18:21:19.729" v="1685" actId="47"/>
        <pc:sldMkLst>
          <pc:docMk/>
          <pc:sldMk cId="3342441900" sldId="342"/>
        </pc:sldMkLst>
      </pc:sldChg>
      <pc:sldChg chg="del">
        <pc:chgData name="Mook, Kevin M." userId="5d1da36d-022b-48c6-b737-f7d5dbdb0b4e" providerId="ADAL" clId="{EC03E8D9-E3D0-4E50-9C48-D67E88B6DBDA}" dt="2021-06-30T18:21:19.729" v="1685" actId="47"/>
        <pc:sldMkLst>
          <pc:docMk/>
          <pc:sldMk cId="2052618762" sldId="343"/>
        </pc:sldMkLst>
      </pc:sldChg>
      <pc:sldChg chg="del">
        <pc:chgData name="Mook, Kevin M." userId="5d1da36d-022b-48c6-b737-f7d5dbdb0b4e" providerId="ADAL" clId="{EC03E8D9-E3D0-4E50-9C48-D67E88B6DBDA}" dt="2021-06-30T18:21:19.729" v="1685" actId="47"/>
        <pc:sldMkLst>
          <pc:docMk/>
          <pc:sldMk cId="3040135799" sldId="344"/>
        </pc:sldMkLst>
      </pc:sldChg>
      <pc:sldChg chg="modSp mod modNotesTx">
        <pc:chgData name="Mook, Kevin M." userId="5d1da36d-022b-48c6-b737-f7d5dbdb0b4e" providerId="ADAL" clId="{EC03E8D9-E3D0-4E50-9C48-D67E88B6DBDA}" dt="2021-06-30T18:09:43.468" v="1214" actId="113"/>
        <pc:sldMkLst>
          <pc:docMk/>
          <pc:sldMk cId="3885874223" sldId="345"/>
        </pc:sldMkLst>
        <pc:spChg chg="mod">
          <ac:chgData name="Mook, Kevin M." userId="5d1da36d-022b-48c6-b737-f7d5dbdb0b4e" providerId="ADAL" clId="{EC03E8D9-E3D0-4E50-9C48-D67E88B6DBDA}" dt="2021-06-30T18:09:43.468" v="1214" actId="113"/>
          <ac:spMkLst>
            <pc:docMk/>
            <pc:sldMk cId="3885874223" sldId="345"/>
            <ac:spMk id="2054" creationId="{00000000-0000-0000-0000-000000000000}"/>
          </ac:spMkLst>
        </pc:spChg>
      </pc:sldChg>
      <pc:sldChg chg="addSp delSp modSp del mod">
        <pc:chgData name="Mook, Kevin M." userId="5d1da36d-022b-48c6-b737-f7d5dbdb0b4e" providerId="ADAL" clId="{EC03E8D9-E3D0-4E50-9C48-D67E88B6DBDA}" dt="2021-06-30T18:06:58.285" v="1072" actId="47"/>
        <pc:sldMkLst>
          <pc:docMk/>
          <pc:sldMk cId="2801236758" sldId="346"/>
        </pc:sldMkLst>
        <pc:graphicFrameChg chg="add del modGraphic">
          <ac:chgData name="Mook, Kevin M." userId="5d1da36d-022b-48c6-b737-f7d5dbdb0b4e" providerId="ADAL" clId="{EC03E8D9-E3D0-4E50-9C48-D67E88B6DBDA}" dt="2021-06-30T18:00:26.254" v="914" actId="1032"/>
          <ac:graphicFrameMkLst>
            <pc:docMk/>
            <pc:sldMk cId="2801236758" sldId="346"/>
            <ac:graphicFrameMk id="3" creationId="{9C4A411D-43C3-40FD-BD9F-36BA20ECC795}"/>
          </ac:graphicFrameMkLst>
        </pc:graphicFrameChg>
      </pc:sldChg>
      <pc:sldChg chg="del">
        <pc:chgData name="Mook, Kevin M." userId="5d1da36d-022b-48c6-b737-f7d5dbdb0b4e" providerId="ADAL" clId="{EC03E8D9-E3D0-4E50-9C48-D67E88B6DBDA}" dt="2021-06-30T18:12:41.455" v="1232" actId="47"/>
        <pc:sldMkLst>
          <pc:docMk/>
          <pc:sldMk cId="926618903" sldId="347"/>
        </pc:sldMkLst>
      </pc:sldChg>
      <pc:sldChg chg="del">
        <pc:chgData name="Mook, Kevin M." userId="5d1da36d-022b-48c6-b737-f7d5dbdb0b4e" providerId="ADAL" clId="{EC03E8D9-E3D0-4E50-9C48-D67E88B6DBDA}" dt="2021-06-30T18:16:26.493" v="1478" actId="47"/>
        <pc:sldMkLst>
          <pc:docMk/>
          <pc:sldMk cId="1313530207" sldId="348"/>
        </pc:sldMkLst>
      </pc:sldChg>
      <pc:sldChg chg="del">
        <pc:chgData name="Mook, Kevin M." userId="5d1da36d-022b-48c6-b737-f7d5dbdb0b4e" providerId="ADAL" clId="{EC03E8D9-E3D0-4E50-9C48-D67E88B6DBDA}" dt="2021-06-30T18:23:57.194" v="1686" actId="47"/>
        <pc:sldMkLst>
          <pc:docMk/>
          <pc:sldMk cId="4001432969" sldId="349"/>
        </pc:sldMkLst>
      </pc:sldChg>
      <pc:sldChg chg="del ord">
        <pc:chgData name="Mook, Kevin M." userId="5d1da36d-022b-48c6-b737-f7d5dbdb0b4e" providerId="ADAL" clId="{EC03E8D9-E3D0-4E50-9C48-D67E88B6DBDA}" dt="2021-06-30T18:26:46.447" v="1749" actId="47"/>
        <pc:sldMkLst>
          <pc:docMk/>
          <pc:sldMk cId="4238043097" sldId="351"/>
        </pc:sldMkLst>
      </pc:sldChg>
      <pc:sldChg chg="del">
        <pc:chgData name="Mook, Kevin M." userId="5d1da36d-022b-48c6-b737-f7d5dbdb0b4e" providerId="ADAL" clId="{EC03E8D9-E3D0-4E50-9C48-D67E88B6DBDA}" dt="2021-06-30T18:33:54.208" v="2116" actId="47"/>
        <pc:sldMkLst>
          <pc:docMk/>
          <pc:sldMk cId="829546419" sldId="352"/>
        </pc:sldMkLst>
      </pc:sldChg>
      <pc:sldChg chg="del">
        <pc:chgData name="Mook, Kevin M." userId="5d1da36d-022b-48c6-b737-f7d5dbdb0b4e" providerId="ADAL" clId="{EC03E8D9-E3D0-4E50-9C48-D67E88B6DBDA}" dt="2021-06-30T19:07:29.061" v="2207" actId="47"/>
        <pc:sldMkLst>
          <pc:docMk/>
          <pc:sldMk cId="3920698136" sldId="353"/>
        </pc:sldMkLst>
      </pc:sldChg>
      <pc:sldChg chg="del">
        <pc:chgData name="Mook, Kevin M." userId="5d1da36d-022b-48c6-b737-f7d5dbdb0b4e" providerId="ADAL" clId="{EC03E8D9-E3D0-4E50-9C48-D67E88B6DBDA}" dt="2021-06-30T19:09:00.813" v="2367" actId="47"/>
        <pc:sldMkLst>
          <pc:docMk/>
          <pc:sldMk cId="1068044942" sldId="354"/>
        </pc:sldMkLst>
      </pc:sldChg>
      <pc:sldChg chg="del">
        <pc:chgData name="Mook, Kevin M." userId="5d1da36d-022b-48c6-b737-f7d5dbdb0b4e" providerId="ADAL" clId="{EC03E8D9-E3D0-4E50-9C48-D67E88B6DBDA}" dt="2021-06-30T19:15:26.455" v="2636" actId="47"/>
        <pc:sldMkLst>
          <pc:docMk/>
          <pc:sldMk cId="1222126307" sldId="355"/>
        </pc:sldMkLst>
      </pc:sldChg>
      <pc:sldChg chg="del">
        <pc:chgData name="Mook, Kevin M." userId="5d1da36d-022b-48c6-b737-f7d5dbdb0b4e" providerId="ADAL" clId="{EC03E8D9-E3D0-4E50-9C48-D67E88B6DBDA}" dt="2021-06-30T19:19:43.501" v="2959" actId="47"/>
        <pc:sldMkLst>
          <pc:docMk/>
          <pc:sldMk cId="4215929070" sldId="356"/>
        </pc:sldMkLst>
      </pc:sldChg>
      <pc:sldChg chg="addSp delSp modSp new mod modNotesTx">
        <pc:chgData name="Mook, Kevin M." userId="5d1da36d-022b-48c6-b737-f7d5dbdb0b4e" providerId="ADAL" clId="{EC03E8D9-E3D0-4E50-9C48-D67E88B6DBDA}" dt="2021-06-30T18:11:32.490" v="1225" actId="2711"/>
        <pc:sldMkLst>
          <pc:docMk/>
          <pc:sldMk cId="3424087219" sldId="357"/>
        </pc:sldMkLst>
        <pc:spChg chg="mod">
          <ac:chgData name="Mook, Kevin M." userId="5d1da36d-022b-48c6-b737-f7d5dbdb0b4e" providerId="ADAL" clId="{EC03E8D9-E3D0-4E50-9C48-D67E88B6DBDA}" dt="2021-06-30T18:05:10.494" v="985" actId="20577"/>
          <ac:spMkLst>
            <pc:docMk/>
            <pc:sldMk cId="3424087219" sldId="357"/>
            <ac:spMk id="2" creationId="{60AA5B53-896B-4F46-9F7A-5EE77DC47D3E}"/>
          </ac:spMkLst>
        </pc:spChg>
        <pc:spChg chg="del">
          <ac:chgData name="Mook, Kevin M." userId="5d1da36d-022b-48c6-b737-f7d5dbdb0b4e" providerId="ADAL" clId="{EC03E8D9-E3D0-4E50-9C48-D67E88B6DBDA}" dt="2021-06-30T18:00:45.700" v="915" actId="1032"/>
          <ac:spMkLst>
            <pc:docMk/>
            <pc:sldMk cId="3424087219" sldId="357"/>
            <ac:spMk id="3" creationId="{61CDD75E-28A4-4C29-9F04-CAE54027E4C9}"/>
          </ac:spMkLst>
        </pc:spChg>
        <pc:graphicFrameChg chg="add mod modGraphic">
          <ac:chgData name="Mook, Kevin M." userId="5d1da36d-022b-48c6-b737-f7d5dbdb0b4e" providerId="ADAL" clId="{EC03E8D9-E3D0-4E50-9C48-D67E88B6DBDA}" dt="2021-06-30T18:11:32.490" v="1225" actId="2711"/>
          <ac:graphicFrameMkLst>
            <pc:docMk/>
            <pc:sldMk cId="3424087219" sldId="357"/>
            <ac:graphicFrameMk id="4" creationId="{F2D0B0E4-7790-49EB-AD63-7D123F26B78F}"/>
          </ac:graphicFrameMkLst>
        </pc:graphicFrameChg>
      </pc:sldChg>
      <pc:sldChg chg="modSp new mod modNotesTx">
        <pc:chgData name="Mook, Kevin M." userId="5d1da36d-022b-48c6-b737-f7d5dbdb0b4e" providerId="ADAL" clId="{EC03E8D9-E3D0-4E50-9C48-D67E88B6DBDA}" dt="2021-06-30T18:12:27.367" v="1231" actId="20577"/>
        <pc:sldMkLst>
          <pc:docMk/>
          <pc:sldMk cId="1313096349" sldId="358"/>
        </pc:sldMkLst>
        <pc:spChg chg="mod">
          <ac:chgData name="Mook, Kevin M." userId="5d1da36d-022b-48c6-b737-f7d5dbdb0b4e" providerId="ADAL" clId="{EC03E8D9-E3D0-4E50-9C48-D67E88B6DBDA}" dt="2021-06-30T18:07:30.966" v="1102" actId="20577"/>
          <ac:spMkLst>
            <pc:docMk/>
            <pc:sldMk cId="1313096349" sldId="358"/>
            <ac:spMk id="2" creationId="{E0B6792A-6159-485A-A867-31FB745A37FB}"/>
          </ac:spMkLst>
        </pc:spChg>
        <pc:spChg chg="mod">
          <ac:chgData name="Mook, Kevin M." userId="5d1da36d-022b-48c6-b737-f7d5dbdb0b4e" providerId="ADAL" clId="{EC03E8D9-E3D0-4E50-9C48-D67E88B6DBDA}" dt="2021-06-30T18:12:01.462" v="1226" actId="1076"/>
          <ac:spMkLst>
            <pc:docMk/>
            <pc:sldMk cId="1313096349" sldId="358"/>
            <ac:spMk id="3" creationId="{0E82B8A8-BB2B-451F-ABA6-04564FB8C812}"/>
          </ac:spMkLst>
        </pc:spChg>
      </pc:sldChg>
      <pc:sldChg chg="modSp new mod modNotesTx">
        <pc:chgData name="Mook, Kevin M." userId="5d1da36d-022b-48c6-b737-f7d5dbdb0b4e" providerId="ADAL" clId="{EC03E8D9-E3D0-4E50-9C48-D67E88B6DBDA}" dt="2021-06-30T18:15:55.737" v="1477" actId="14100"/>
        <pc:sldMkLst>
          <pc:docMk/>
          <pc:sldMk cId="766221721" sldId="359"/>
        </pc:sldMkLst>
        <pc:spChg chg="mod">
          <ac:chgData name="Mook, Kevin M." userId="5d1da36d-022b-48c6-b737-f7d5dbdb0b4e" providerId="ADAL" clId="{EC03E8D9-E3D0-4E50-9C48-D67E88B6DBDA}" dt="2021-06-30T18:13:00.638" v="1249" actId="20577"/>
          <ac:spMkLst>
            <pc:docMk/>
            <pc:sldMk cId="766221721" sldId="359"/>
            <ac:spMk id="2" creationId="{29D8E3AA-FA60-4214-B118-8EAA653516BB}"/>
          </ac:spMkLst>
        </pc:spChg>
        <pc:spChg chg="mod">
          <ac:chgData name="Mook, Kevin M." userId="5d1da36d-022b-48c6-b737-f7d5dbdb0b4e" providerId="ADAL" clId="{EC03E8D9-E3D0-4E50-9C48-D67E88B6DBDA}" dt="2021-06-30T18:15:55.737" v="1477" actId="14100"/>
          <ac:spMkLst>
            <pc:docMk/>
            <pc:sldMk cId="766221721" sldId="359"/>
            <ac:spMk id="3" creationId="{B9302AF4-335A-404B-9404-6FD66C111452}"/>
          </ac:spMkLst>
        </pc:spChg>
      </pc:sldChg>
      <pc:sldChg chg="addSp delSp modSp new mod modNotesTx">
        <pc:chgData name="Mook, Kevin M." userId="5d1da36d-022b-48c6-b737-f7d5dbdb0b4e" providerId="ADAL" clId="{EC03E8D9-E3D0-4E50-9C48-D67E88B6DBDA}" dt="2021-06-30T18:20:34.844" v="1682" actId="20577"/>
        <pc:sldMkLst>
          <pc:docMk/>
          <pc:sldMk cId="3542688729" sldId="360"/>
        </pc:sldMkLst>
        <pc:spChg chg="mod">
          <ac:chgData name="Mook, Kevin M." userId="5d1da36d-022b-48c6-b737-f7d5dbdb0b4e" providerId="ADAL" clId="{EC03E8D9-E3D0-4E50-9C48-D67E88B6DBDA}" dt="2021-06-30T18:16:46.094" v="1541" actId="20577"/>
          <ac:spMkLst>
            <pc:docMk/>
            <pc:sldMk cId="3542688729" sldId="360"/>
            <ac:spMk id="2" creationId="{0DA40E4F-5FDD-4C97-8E2F-56A4366212D8}"/>
          </ac:spMkLst>
        </pc:spChg>
        <pc:spChg chg="del">
          <ac:chgData name="Mook, Kevin M." userId="5d1da36d-022b-48c6-b737-f7d5dbdb0b4e" providerId="ADAL" clId="{EC03E8D9-E3D0-4E50-9C48-D67E88B6DBDA}" dt="2021-06-30T18:17:08.905" v="1542" actId="3680"/>
          <ac:spMkLst>
            <pc:docMk/>
            <pc:sldMk cId="3542688729" sldId="360"/>
            <ac:spMk id="3" creationId="{C8A7A05D-0BE3-421A-8E55-04BE0007C9DD}"/>
          </ac:spMkLst>
        </pc:spChg>
        <pc:graphicFrameChg chg="add mod ord modGraphic">
          <ac:chgData name="Mook, Kevin M." userId="5d1da36d-022b-48c6-b737-f7d5dbdb0b4e" providerId="ADAL" clId="{EC03E8D9-E3D0-4E50-9C48-D67E88B6DBDA}" dt="2021-06-30T18:19:59.530" v="1679" actId="255"/>
          <ac:graphicFrameMkLst>
            <pc:docMk/>
            <pc:sldMk cId="3542688729" sldId="360"/>
            <ac:graphicFrameMk id="4" creationId="{81B4F95B-B4A1-41BC-A8B6-9FAC50FFBFEC}"/>
          </ac:graphicFrameMkLst>
        </pc:graphicFrameChg>
      </pc:sldChg>
      <pc:sldChg chg="addSp modSp new mod modNotesTx">
        <pc:chgData name="Mook, Kevin M." userId="5d1da36d-022b-48c6-b737-f7d5dbdb0b4e" providerId="ADAL" clId="{EC03E8D9-E3D0-4E50-9C48-D67E88B6DBDA}" dt="2021-06-30T18:27:05.901" v="1757" actId="20577"/>
        <pc:sldMkLst>
          <pc:docMk/>
          <pc:sldMk cId="1941411200" sldId="361"/>
        </pc:sldMkLst>
        <pc:spChg chg="mod">
          <ac:chgData name="Mook, Kevin M." userId="5d1da36d-022b-48c6-b737-f7d5dbdb0b4e" providerId="ADAL" clId="{EC03E8D9-E3D0-4E50-9C48-D67E88B6DBDA}" dt="2021-06-30T18:25:10.065" v="1743" actId="20577"/>
          <ac:spMkLst>
            <pc:docMk/>
            <pc:sldMk cId="1941411200" sldId="361"/>
            <ac:spMk id="2" creationId="{87EBCA76-86AC-4423-98A1-770C470D046C}"/>
          </ac:spMkLst>
        </pc:spChg>
        <pc:spChg chg="add mod">
          <ac:chgData name="Mook, Kevin M." userId="5d1da36d-022b-48c6-b737-f7d5dbdb0b4e" providerId="ADAL" clId="{EC03E8D9-E3D0-4E50-9C48-D67E88B6DBDA}" dt="2021-06-30T18:26:26.033" v="1747" actId="2711"/>
          <ac:spMkLst>
            <pc:docMk/>
            <pc:sldMk cId="1941411200" sldId="361"/>
            <ac:spMk id="8" creationId="{E2081531-9BB0-482C-82DA-FD0633E45168}"/>
          </ac:spMkLst>
        </pc:spChg>
        <pc:spChg chg="add mod">
          <ac:chgData name="Mook, Kevin M." userId="5d1da36d-022b-48c6-b737-f7d5dbdb0b4e" providerId="ADAL" clId="{EC03E8D9-E3D0-4E50-9C48-D67E88B6DBDA}" dt="2021-06-30T18:26:26.033" v="1747" actId="2711"/>
          <ac:spMkLst>
            <pc:docMk/>
            <pc:sldMk cId="1941411200" sldId="361"/>
            <ac:spMk id="9" creationId="{68AEE147-F58E-4D32-99CA-C21D48C387E9}"/>
          </ac:spMkLst>
        </pc:spChg>
        <pc:spChg chg="add mod">
          <ac:chgData name="Mook, Kevin M." userId="5d1da36d-022b-48c6-b737-f7d5dbdb0b4e" providerId="ADAL" clId="{EC03E8D9-E3D0-4E50-9C48-D67E88B6DBDA}" dt="2021-06-30T18:26:26.033" v="1747" actId="2711"/>
          <ac:spMkLst>
            <pc:docMk/>
            <pc:sldMk cId="1941411200" sldId="361"/>
            <ac:spMk id="10" creationId="{BD69CF28-4896-4904-815F-F0A3DC5FDE68}"/>
          </ac:spMkLst>
        </pc:spChg>
        <pc:spChg chg="add mod">
          <ac:chgData name="Mook, Kevin M." userId="5d1da36d-022b-48c6-b737-f7d5dbdb0b4e" providerId="ADAL" clId="{EC03E8D9-E3D0-4E50-9C48-D67E88B6DBDA}" dt="2021-06-30T18:26:26.033" v="1747" actId="2711"/>
          <ac:spMkLst>
            <pc:docMk/>
            <pc:sldMk cId="1941411200" sldId="361"/>
            <ac:spMk id="11" creationId="{6F75EF89-BA62-4CEE-BAEC-5E4C9B02DE1C}"/>
          </ac:spMkLst>
        </pc:spChg>
        <pc:spChg chg="add mod">
          <ac:chgData name="Mook, Kevin M." userId="5d1da36d-022b-48c6-b737-f7d5dbdb0b4e" providerId="ADAL" clId="{EC03E8D9-E3D0-4E50-9C48-D67E88B6DBDA}" dt="2021-06-30T18:26:26.033" v="1747" actId="2711"/>
          <ac:spMkLst>
            <pc:docMk/>
            <pc:sldMk cId="1941411200" sldId="361"/>
            <ac:spMk id="12" creationId="{18BEE4FB-F187-4535-A4B6-3B0F8200AFBB}"/>
          </ac:spMkLst>
        </pc:spChg>
        <pc:spChg chg="add mod">
          <ac:chgData name="Mook, Kevin M." userId="5d1da36d-022b-48c6-b737-f7d5dbdb0b4e" providerId="ADAL" clId="{EC03E8D9-E3D0-4E50-9C48-D67E88B6DBDA}" dt="2021-06-30T18:26:26.033" v="1747" actId="2711"/>
          <ac:spMkLst>
            <pc:docMk/>
            <pc:sldMk cId="1941411200" sldId="361"/>
            <ac:spMk id="13" creationId="{16A80EE7-49C6-4A97-8F3A-821FC0B3E7D0}"/>
          </ac:spMkLst>
        </pc:spChg>
        <pc:picChg chg="add mod">
          <ac:chgData name="Mook, Kevin M." userId="5d1da36d-022b-48c6-b737-f7d5dbdb0b4e" providerId="ADAL" clId="{EC03E8D9-E3D0-4E50-9C48-D67E88B6DBDA}" dt="2021-06-30T18:26:16.015" v="1746"/>
          <ac:picMkLst>
            <pc:docMk/>
            <pc:sldMk cId="1941411200" sldId="361"/>
            <ac:picMk id="3" creationId="{158AE2EA-A479-4722-A310-1A07283B2C59}"/>
          </ac:picMkLst>
        </pc:picChg>
        <pc:picChg chg="add mod">
          <ac:chgData name="Mook, Kevin M." userId="5d1da36d-022b-48c6-b737-f7d5dbdb0b4e" providerId="ADAL" clId="{EC03E8D9-E3D0-4E50-9C48-D67E88B6DBDA}" dt="2021-06-30T18:26:16.015" v="1746"/>
          <ac:picMkLst>
            <pc:docMk/>
            <pc:sldMk cId="1941411200" sldId="361"/>
            <ac:picMk id="4" creationId="{BCAA6137-264D-4F72-BCFF-03B44A9C8986}"/>
          </ac:picMkLst>
        </pc:picChg>
        <pc:picChg chg="add mod">
          <ac:chgData name="Mook, Kevin M." userId="5d1da36d-022b-48c6-b737-f7d5dbdb0b4e" providerId="ADAL" clId="{EC03E8D9-E3D0-4E50-9C48-D67E88B6DBDA}" dt="2021-06-30T18:26:16.015" v="1746"/>
          <ac:picMkLst>
            <pc:docMk/>
            <pc:sldMk cId="1941411200" sldId="361"/>
            <ac:picMk id="5" creationId="{D146EBFF-DFEF-4548-A37D-9CBE6E86EF24}"/>
          </ac:picMkLst>
        </pc:picChg>
        <pc:picChg chg="add mod">
          <ac:chgData name="Mook, Kevin M." userId="5d1da36d-022b-48c6-b737-f7d5dbdb0b4e" providerId="ADAL" clId="{EC03E8D9-E3D0-4E50-9C48-D67E88B6DBDA}" dt="2021-06-30T18:26:16.015" v="1746"/>
          <ac:picMkLst>
            <pc:docMk/>
            <pc:sldMk cId="1941411200" sldId="361"/>
            <ac:picMk id="6" creationId="{70246480-FEDF-4B83-9065-EFD3880F445D}"/>
          </ac:picMkLst>
        </pc:picChg>
        <pc:picChg chg="add mod">
          <ac:chgData name="Mook, Kevin M." userId="5d1da36d-022b-48c6-b737-f7d5dbdb0b4e" providerId="ADAL" clId="{EC03E8D9-E3D0-4E50-9C48-D67E88B6DBDA}" dt="2021-06-30T18:26:16.015" v="1746"/>
          <ac:picMkLst>
            <pc:docMk/>
            <pc:sldMk cId="1941411200" sldId="361"/>
            <ac:picMk id="7" creationId="{1FB43462-E998-4D95-BD8E-F6A4F81C69D6}"/>
          </ac:picMkLst>
        </pc:picChg>
        <pc:picChg chg="add mod">
          <ac:chgData name="Mook, Kevin M." userId="5d1da36d-022b-48c6-b737-f7d5dbdb0b4e" providerId="ADAL" clId="{EC03E8D9-E3D0-4E50-9C48-D67E88B6DBDA}" dt="2021-06-30T18:26:16.015" v="1746"/>
          <ac:picMkLst>
            <pc:docMk/>
            <pc:sldMk cId="1941411200" sldId="361"/>
            <ac:picMk id="14" creationId="{843F5BF0-35CB-49BE-A8ED-7793A5E19DAB}"/>
          </ac:picMkLst>
        </pc:picChg>
      </pc:sldChg>
      <pc:sldChg chg="new del">
        <pc:chgData name="Mook, Kevin M." userId="5d1da36d-022b-48c6-b737-f7d5dbdb0b4e" providerId="ADAL" clId="{EC03E8D9-E3D0-4E50-9C48-D67E88B6DBDA}" dt="2021-06-30T18:24:31.493" v="1688" actId="47"/>
        <pc:sldMkLst>
          <pc:docMk/>
          <pc:sldMk cId="3743282165" sldId="361"/>
        </pc:sldMkLst>
      </pc:sldChg>
      <pc:sldChg chg="new del">
        <pc:chgData name="Mook, Kevin M." userId="5d1da36d-022b-48c6-b737-f7d5dbdb0b4e" providerId="ADAL" clId="{EC03E8D9-E3D0-4E50-9C48-D67E88B6DBDA}" dt="2021-06-30T18:28:47.523" v="1792" actId="47"/>
        <pc:sldMkLst>
          <pc:docMk/>
          <pc:sldMk cId="1859058362" sldId="362"/>
        </pc:sldMkLst>
      </pc:sldChg>
      <pc:sldChg chg="modSp new del mod">
        <pc:chgData name="Mook, Kevin M." userId="5d1da36d-022b-48c6-b737-f7d5dbdb0b4e" providerId="ADAL" clId="{EC03E8D9-E3D0-4E50-9C48-D67E88B6DBDA}" dt="2021-06-30T18:28:04.962" v="1785" actId="47"/>
        <pc:sldMkLst>
          <pc:docMk/>
          <pc:sldMk cId="3438371234" sldId="362"/>
        </pc:sldMkLst>
        <pc:spChg chg="mod">
          <ac:chgData name="Mook, Kevin M." userId="5d1da36d-022b-48c6-b737-f7d5dbdb0b4e" providerId="ADAL" clId="{EC03E8D9-E3D0-4E50-9C48-D67E88B6DBDA}" dt="2021-06-30T18:27:36.966" v="1784" actId="20577"/>
          <ac:spMkLst>
            <pc:docMk/>
            <pc:sldMk cId="3438371234" sldId="362"/>
            <ac:spMk id="2" creationId="{D4AD016D-0647-43C6-9778-09A4A9DC271A}"/>
          </ac:spMkLst>
        </pc:spChg>
      </pc:sldChg>
      <pc:sldChg chg="modSp new mod ord modNotesTx">
        <pc:chgData name="Mook, Kevin M." userId="5d1da36d-022b-48c6-b737-f7d5dbdb0b4e" providerId="ADAL" clId="{EC03E8D9-E3D0-4E50-9C48-D67E88B6DBDA}" dt="2021-06-30T18:43:44.089" v="2169" actId="20577"/>
        <pc:sldMkLst>
          <pc:docMk/>
          <pc:sldMk cId="326343060" sldId="363"/>
        </pc:sldMkLst>
        <pc:spChg chg="mod">
          <ac:chgData name="Mook, Kevin M." userId="5d1da36d-022b-48c6-b737-f7d5dbdb0b4e" providerId="ADAL" clId="{EC03E8D9-E3D0-4E50-9C48-D67E88B6DBDA}" dt="2021-06-30T18:30:18.448" v="1806" actId="20577"/>
          <ac:spMkLst>
            <pc:docMk/>
            <pc:sldMk cId="326343060" sldId="363"/>
            <ac:spMk id="2" creationId="{1EC92F13-2511-4CEE-AA03-4AC9CAA9CBFA}"/>
          </ac:spMkLst>
        </pc:spChg>
        <pc:spChg chg="mod">
          <ac:chgData name="Mook, Kevin M." userId="5d1da36d-022b-48c6-b737-f7d5dbdb0b4e" providerId="ADAL" clId="{EC03E8D9-E3D0-4E50-9C48-D67E88B6DBDA}" dt="2021-06-30T18:33:22.667" v="2114" actId="1076"/>
          <ac:spMkLst>
            <pc:docMk/>
            <pc:sldMk cId="326343060" sldId="363"/>
            <ac:spMk id="3" creationId="{32DA027E-06D2-4179-8AA8-E957E019BFA8}"/>
          </ac:spMkLst>
        </pc:spChg>
      </pc:sldChg>
      <pc:sldChg chg="new del">
        <pc:chgData name="Mook, Kevin M." userId="5d1da36d-022b-48c6-b737-f7d5dbdb0b4e" providerId="ADAL" clId="{EC03E8D9-E3D0-4E50-9C48-D67E88B6DBDA}" dt="2021-06-30T18:28:27.692" v="1788" actId="47"/>
        <pc:sldMkLst>
          <pc:docMk/>
          <pc:sldMk cId="447095913" sldId="363"/>
        </pc:sldMkLst>
      </pc:sldChg>
      <pc:sldChg chg="addSp delSp modSp new mod modNotesTx">
        <pc:chgData name="Mook, Kevin M." userId="5d1da36d-022b-48c6-b737-f7d5dbdb0b4e" providerId="ADAL" clId="{EC03E8D9-E3D0-4E50-9C48-D67E88B6DBDA}" dt="2021-06-30T19:07:26.536" v="2206"/>
        <pc:sldMkLst>
          <pc:docMk/>
          <pc:sldMk cId="1064394240" sldId="364"/>
        </pc:sldMkLst>
        <pc:spChg chg="mod">
          <ac:chgData name="Mook, Kevin M." userId="5d1da36d-022b-48c6-b737-f7d5dbdb0b4e" providerId="ADAL" clId="{EC03E8D9-E3D0-4E50-9C48-D67E88B6DBDA}" dt="2021-06-30T19:06:37.454" v="2197" actId="20577"/>
          <ac:spMkLst>
            <pc:docMk/>
            <pc:sldMk cId="1064394240" sldId="364"/>
            <ac:spMk id="2" creationId="{6A4185CE-A23E-4948-931E-36C1A7420DF7}"/>
          </ac:spMkLst>
        </pc:spChg>
        <pc:spChg chg="del">
          <ac:chgData name="Mook, Kevin M." userId="5d1da36d-022b-48c6-b737-f7d5dbdb0b4e" providerId="ADAL" clId="{EC03E8D9-E3D0-4E50-9C48-D67E88B6DBDA}" dt="2021-06-30T19:06:56.105" v="2200" actId="478"/>
          <ac:spMkLst>
            <pc:docMk/>
            <pc:sldMk cId="1064394240" sldId="364"/>
            <ac:spMk id="3" creationId="{875F2280-B6B1-40C8-80C8-FF700666574F}"/>
          </ac:spMkLst>
        </pc:spChg>
        <pc:picChg chg="add del mod">
          <ac:chgData name="Mook, Kevin M." userId="5d1da36d-022b-48c6-b737-f7d5dbdb0b4e" providerId="ADAL" clId="{EC03E8D9-E3D0-4E50-9C48-D67E88B6DBDA}" dt="2021-06-30T19:06:53.157" v="2199"/>
          <ac:picMkLst>
            <pc:docMk/>
            <pc:sldMk cId="1064394240" sldId="364"/>
            <ac:picMk id="4" creationId="{4BB56011-2B45-4E44-B412-435CD6FCD2B2}"/>
          </ac:picMkLst>
        </pc:picChg>
        <pc:picChg chg="add mod">
          <ac:chgData name="Mook, Kevin M." userId="5d1da36d-022b-48c6-b737-f7d5dbdb0b4e" providerId="ADAL" clId="{EC03E8D9-E3D0-4E50-9C48-D67E88B6DBDA}" dt="2021-06-30T19:07:15.118" v="2205" actId="1076"/>
          <ac:picMkLst>
            <pc:docMk/>
            <pc:sldMk cId="1064394240" sldId="364"/>
            <ac:picMk id="5" creationId="{AF798110-8617-4C40-AFD3-8DD1D02C14B4}"/>
          </ac:picMkLst>
        </pc:picChg>
      </pc:sldChg>
      <pc:sldChg chg="modSp new mod modNotesTx">
        <pc:chgData name="Mook, Kevin M." userId="5d1da36d-022b-48c6-b737-f7d5dbdb0b4e" providerId="ADAL" clId="{EC03E8D9-E3D0-4E50-9C48-D67E88B6DBDA}" dt="2021-06-30T19:13:08.582" v="2421" actId="20577"/>
        <pc:sldMkLst>
          <pc:docMk/>
          <pc:sldMk cId="874715425" sldId="365"/>
        </pc:sldMkLst>
        <pc:spChg chg="mod">
          <ac:chgData name="Mook, Kevin M." userId="5d1da36d-022b-48c6-b737-f7d5dbdb0b4e" providerId="ADAL" clId="{EC03E8D9-E3D0-4E50-9C48-D67E88B6DBDA}" dt="2021-06-30T19:07:55.253" v="2223" actId="20577"/>
          <ac:spMkLst>
            <pc:docMk/>
            <pc:sldMk cId="874715425" sldId="365"/>
            <ac:spMk id="2" creationId="{AAB53982-2CD6-4993-B6A7-C6D0733C049F}"/>
          </ac:spMkLst>
        </pc:spChg>
        <pc:spChg chg="mod">
          <ac:chgData name="Mook, Kevin M." userId="5d1da36d-022b-48c6-b737-f7d5dbdb0b4e" providerId="ADAL" clId="{EC03E8D9-E3D0-4E50-9C48-D67E88B6DBDA}" dt="2021-06-30T19:08:49.705" v="2365" actId="1076"/>
          <ac:spMkLst>
            <pc:docMk/>
            <pc:sldMk cId="874715425" sldId="365"/>
            <ac:spMk id="3" creationId="{BBD78675-731F-4EB3-8A52-F0A764FE2BC7}"/>
          </ac:spMkLst>
        </pc:spChg>
      </pc:sldChg>
      <pc:sldChg chg="modSp new mod modNotesTx">
        <pc:chgData name="Mook, Kevin M." userId="5d1da36d-022b-48c6-b737-f7d5dbdb0b4e" providerId="ADAL" clId="{EC03E8D9-E3D0-4E50-9C48-D67E88B6DBDA}" dt="2021-06-30T19:15:22.061" v="2635" actId="1076"/>
        <pc:sldMkLst>
          <pc:docMk/>
          <pc:sldMk cId="2898111579" sldId="366"/>
        </pc:sldMkLst>
        <pc:spChg chg="mod">
          <ac:chgData name="Mook, Kevin M." userId="5d1da36d-022b-48c6-b737-f7d5dbdb0b4e" providerId="ADAL" clId="{EC03E8D9-E3D0-4E50-9C48-D67E88B6DBDA}" dt="2021-06-30T19:13:48.406" v="2465" actId="20577"/>
          <ac:spMkLst>
            <pc:docMk/>
            <pc:sldMk cId="2898111579" sldId="366"/>
            <ac:spMk id="2" creationId="{347C8299-B8F9-4E35-8418-807C4797CD8D}"/>
          </ac:spMkLst>
        </pc:spChg>
        <pc:spChg chg="mod">
          <ac:chgData name="Mook, Kevin M." userId="5d1da36d-022b-48c6-b737-f7d5dbdb0b4e" providerId="ADAL" clId="{EC03E8D9-E3D0-4E50-9C48-D67E88B6DBDA}" dt="2021-06-30T19:15:22.061" v="2635" actId="1076"/>
          <ac:spMkLst>
            <pc:docMk/>
            <pc:sldMk cId="2898111579" sldId="366"/>
            <ac:spMk id="3" creationId="{F4ACDD92-B180-4066-8CD2-9E7C19F43708}"/>
          </ac:spMkLst>
        </pc:spChg>
      </pc:sldChg>
      <pc:sldChg chg="modSp new mod modNotesTx">
        <pc:chgData name="Mook, Kevin M." userId="5d1da36d-022b-48c6-b737-f7d5dbdb0b4e" providerId="ADAL" clId="{EC03E8D9-E3D0-4E50-9C48-D67E88B6DBDA}" dt="2021-06-30T19:19:34.190" v="2958" actId="20577"/>
        <pc:sldMkLst>
          <pc:docMk/>
          <pc:sldMk cId="3746993241" sldId="367"/>
        </pc:sldMkLst>
        <pc:spChg chg="mod">
          <ac:chgData name="Mook, Kevin M." userId="5d1da36d-022b-48c6-b737-f7d5dbdb0b4e" providerId="ADAL" clId="{EC03E8D9-E3D0-4E50-9C48-D67E88B6DBDA}" dt="2021-06-30T19:15:42.814" v="2668" actId="20577"/>
          <ac:spMkLst>
            <pc:docMk/>
            <pc:sldMk cId="3746993241" sldId="367"/>
            <ac:spMk id="2" creationId="{A448B3B8-D926-4750-A2FA-B416E49CB352}"/>
          </ac:spMkLst>
        </pc:spChg>
        <pc:spChg chg="mod">
          <ac:chgData name="Mook, Kevin M." userId="5d1da36d-022b-48c6-b737-f7d5dbdb0b4e" providerId="ADAL" clId="{EC03E8D9-E3D0-4E50-9C48-D67E88B6DBDA}" dt="2021-06-30T19:18:14.261" v="2903" actId="20577"/>
          <ac:spMkLst>
            <pc:docMk/>
            <pc:sldMk cId="3746993241" sldId="367"/>
            <ac:spMk id="3" creationId="{43DCA21A-7F32-4D99-B708-27C37EC2FB07}"/>
          </ac:spMkLst>
        </pc:spChg>
      </pc:sldChg>
      <pc:sldChg chg="addSp delSp modSp new mod ord modClrScheme chgLayout modNotesTx">
        <pc:chgData name="Mook, Kevin M." userId="5d1da36d-022b-48c6-b737-f7d5dbdb0b4e" providerId="ADAL" clId="{EC03E8D9-E3D0-4E50-9C48-D67E88B6DBDA}" dt="2021-06-30T19:27:44.825" v="3397"/>
        <pc:sldMkLst>
          <pc:docMk/>
          <pc:sldMk cId="3682584133" sldId="368"/>
        </pc:sldMkLst>
        <pc:spChg chg="mod">
          <ac:chgData name="Mook, Kevin M." userId="5d1da36d-022b-48c6-b737-f7d5dbdb0b4e" providerId="ADAL" clId="{EC03E8D9-E3D0-4E50-9C48-D67E88B6DBDA}" dt="2021-06-30T19:23:12.514" v="3374" actId="26606"/>
          <ac:spMkLst>
            <pc:docMk/>
            <pc:sldMk cId="3682584133" sldId="368"/>
            <ac:spMk id="2" creationId="{843DAD73-B69C-4E63-8AB4-5A06C21B9224}"/>
          </ac:spMkLst>
        </pc:spChg>
        <pc:spChg chg="mod ord">
          <ac:chgData name="Mook, Kevin M." userId="5d1da36d-022b-48c6-b737-f7d5dbdb0b4e" providerId="ADAL" clId="{EC03E8D9-E3D0-4E50-9C48-D67E88B6DBDA}" dt="2021-06-30T19:24:31.831" v="3391" actId="6549"/>
          <ac:spMkLst>
            <pc:docMk/>
            <pc:sldMk cId="3682584133" sldId="368"/>
            <ac:spMk id="3" creationId="{FB301963-A780-48FC-9A32-2D0AF47BF1BA}"/>
          </ac:spMkLst>
        </pc:spChg>
        <pc:spChg chg="add del mod">
          <ac:chgData name="Mook, Kevin M." userId="5d1da36d-022b-48c6-b737-f7d5dbdb0b4e" providerId="ADAL" clId="{EC03E8D9-E3D0-4E50-9C48-D67E88B6DBDA}" dt="2021-06-30T19:23:12.510" v="3373" actId="26606"/>
          <ac:spMkLst>
            <pc:docMk/>
            <pc:sldMk cId="3682584133" sldId="368"/>
            <ac:spMk id="9" creationId="{244A6BD9-15BD-4866-9C94-A3A20FA63A1C}"/>
          </ac:spMkLst>
        </pc:spChg>
        <pc:picChg chg="add mod">
          <ac:chgData name="Mook, Kevin M." userId="5d1da36d-022b-48c6-b737-f7d5dbdb0b4e" providerId="ADAL" clId="{EC03E8D9-E3D0-4E50-9C48-D67E88B6DBDA}" dt="2021-06-30T19:24:01.921" v="3381" actId="1076"/>
          <ac:picMkLst>
            <pc:docMk/>
            <pc:sldMk cId="3682584133" sldId="368"/>
            <ac:picMk id="4" creationId="{D0EDC356-DC44-4E6C-97D3-6F1CE23DC31E}"/>
          </ac:picMkLst>
        </pc:picChg>
      </pc:sldChg>
      <pc:sldChg chg="new del">
        <pc:chgData name="Mook, Kevin M." userId="5d1da36d-022b-48c6-b737-f7d5dbdb0b4e" providerId="ADAL" clId="{EC03E8D9-E3D0-4E50-9C48-D67E88B6DBDA}" dt="2021-06-30T19:27:18.061" v="3394" actId="47"/>
        <pc:sldMkLst>
          <pc:docMk/>
          <pc:sldMk cId="578628599" sldId="369"/>
        </pc:sldMkLst>
      </pc:sldChg>
      <pc:sldChg chg="addSp modSp new mod modNotesTx">
        <pc:chgData name="Mook, Kevin M." userId="5d1da36d-022b-48c6-b737-f7d5dbdb0b4e" providerId="ADAL" clId="{EC03E8D9-E3D0-4E50-9C48-D67E88B6DBDA}" dt="2021-06-30T19:34:58.217" v="3503" actId="1076"/>
        <pc:sldMkLst>
          <pc:docMk/>
          <pc:sldMk cId="3375146990" sldId="369"/>
        </pc:sldMkLst>
        <pc:spChg chg="mod">
          <ac:chgData name="Mook, Kevin M." userId="5d1da36d-022b-48c6-b737-f7d5dbdb0b4e" providerId="ADAL" clId="{EC03E8D9-E3D0-4E50-9C48-D67E88B6DBDA}" dt="2021-06-30T19:27:54.921" v="3416" actId="20577"/>
          <ac:spMkLst>
            <pc:docMk/>
            <pc:sldMk cId="3375146990" sldId="369"/>
            <ac:spMk id="2" creationId="{392630E4-39C9-4D14-A71C-715B14680B37}"/>
          </ac:spMkLst>
        </pc:spChg>
        <pc:spChg chg="mod">
          <ac:chgData name="Mook, Kevin M." userId="5d1da36d-022b-48c6-b737-f7d5dbdb0b4e" providerId="ADAL" clId="{EC03E8D9-E3D0-4E50-9C48-D67E88B6DBDA}" dt="2021-06-30T19:31:14.056" v="3488" actId="20577"/>
          <ac:spMkLst>
            <pc:docMk/>
            <pc:sldMk cId="3375146990" sldId="369"/>
            <ac:spMk id="3" creationId="{A06B9BB7-8DE0-4CC1-B362-36E72DC45C41}"/>
          </ac:spMkLst>
        </pc:spChg>
        <pc:spChg chg="mod">
          <ac:chgData name="Mook, Kevin M." userId="5d1da36d-022b-48c6-b737-f7d5dbdb0b4e" providerId="ADAL" clId="{EC03E8D9-E3D0-4E50-9C48-D67E88B6DBDA}" dt="2021-06-30T19:31:56.113" v="3490"/>
          <ac:spMkLst>
            <pc:docMk/>
            <pc:sldMk cId="3375146990" sldId="369"/>
            <ac:spMk id="7" creationId="{AF815518-7851-483E-A2F4-DADAF32853FD}"/>
          </ac:spMkLst>
        </pc:spChg>
        <pc:spChg chg="mod">
          <ac:chgData name="Mook, Kevin M." userId="5d1da36d-022b-48c6-b737-f7d5dbdb0b4e" providerId="ADAL" clId="{EC03E8D9-E3D0-4E50-9C48-D67E88B6DBDA}" dt="2021-06-30T19:31:56.113" v="3490"/>
          <ac:spMkLst>
            <pc:docMk/>
            <pc:sldMk cId="3375146990" sldId="369"/>
            <ac:spMk id="8" creationId="{772D0479-06D0-44E7-A2D9-63F5969524C8}"/>
          </ac:spMkLst>
        </pc:spChg>
        <pc:spChg chg="add mod">
          <ac:chgData name="Mook, Kevin M." userId="5d1da36d-022b-48c6-b737-f7d5dbdb0b4e" providerId="ADAL" clId="{EC03E8D9-E3D0-4E50-9C48-D67E88B6DBDA}" dt="2021-06-30T19:32:39.842" v="3501" actId="20577"/>
          <ac:spMkLst>
            <pc:docMk/>
            <pc:sldMk cId="3375146990" sldId="369"/>
            <ac:spMk id="9" creationId="{AB028CF5-BED7-4D22-9967-12EC708CB100}"/>
          </ac:spMkLst>
        </pc:spChg>
        <pc:grpChg chg="add mod">
          <ac:chgData name="Mook, Kevin M." userId="5d1da36d-022b-48c6-b737-f7d5dbdb0b4e" providerId="ADAL" clId="{EC03E8D9-E3D0-4E50-9C48-D67E88B6DBDA}" dt="2021-06-30T19:34:58.217" v="3503" actId="1076"/>
          <ac:grpSpMkLst>
            <pc:docMk/>
            <pc:sldMk cId="3375146990" sldId="369"/>
            <ac:grpSpMk id="5" creationId="{ED09930C-3F0F-4432-9EC2-6F260A5A16B6}"/>
          </ac:grpSpMkLst>
        </pc:grpChg>
        <pc:picChg chg="add mod">
          <ac:chgData name="Mook, Kevin M." userId="5d1da36d-022b-48c6-b737-f7d5dbdb0b4e" providerId="ADAL" clId="{EC03E8D9-E3D0-4E50-9C48-D67E88B6DBDA}" dt="2021-06-30T19:31:45.462" v="3489"/>
          <ac:picMkLst>
            <pc:docMk/>
            <pc:sldMk cId="3375146990" sldId="369"/>
            <ac:picMk id="4" creationId="{E4DC436E-9AF5-4E11-9E3B-B01B7385725E}"/>
          </ac:picMkLst>
        </pc:picChg>
        <pc:picChg chg="mod">
          <ac:chgData name="Mook, Kevin M." userId="5d1da36d-022b-48c6-b737-f7d5dbdb0b4e" providerId="ADAL" clId="{EC03E8D9-E3D0-4E50-9C48-D67E88B6DBDA}" dt="2021-06-30T19:31:56.113" v="3490"/>
          <ac:picMkLst>
            <pc:docMk/>
            <pc:sldMk cId="3375146990" sldId="369"/>
            <ac:picMk id="6" creationId="{CAFA85BE-079C-42FC-93A7-E2787F72F737}"/>
          </ac:picMkLst>
        </pc:picChg>
      </pc:sldChg>
      <pc:sldChg chg="addSp modSp new mod modNotesTx">
        <pc:chgData name="Mook, Kevin M." userId="5d1da36d-022b-48c6-b737-f7d5dbdb0b4e" providerId="ADAL" clId="{EC03E8D9-E3D0-4E50-9C48-D67E88B6DBDA}" dt="2021-06-30T19:42:25.217" v="3883" actId="1076"/>
        <pc:sldMkLst>
          <pc:docMk/>
          <pc:sldMk cId="944309216" sldId="370"/>
        </pc:sldMkLst>
        <pc:spChg chg="mod">
          <ac:chgData name="Mook, Kevin M." userId="5d1da36d-022b-48c6-b737-f7d5dbdb0b4e" providerId="ADAL" clId="{EC03E8D9-E3D0-4E50-9C48-D67E88B6DBDA}" dt="2021-06-30T19:35:26.117" v="3520" actId="20577"/>
          <ac:spMkLst>
            <pc:docMk/>
            <pc:sldMk cId="944309216" sldId="370"/>
            <ac:spMk id="2" creationId="{36586D5A-D685-4BD4-9947-C61521ACEB51}"/>
          </ac:spMkLst>
        </pc:spChg>
        <pc:spChg chg="mod">
          <ac:chgData name="Mook, Kevin M." userId="5d1da36d-022b-48c6-b737-f7d5dbdb0b4e" providerId="ADAL" clId="{EC03E8D9-E3D0-4E50-9C48-D67E88B6DBDA}" dt="2021-06-30T19:39:22.793" v="3636" actId="20577"/>
          <ac:spMkLst>
            <pc:docMk/>
            <pc:sldMk cId="944309216" sldId="370"/>
            <ac:spMk id="3" creationId="{FA0E38D7-1032-438C-8395-DEFDFC30D4D5}"/>
          </ac:spMkLst>
        </pc:spChg>
        <pc:spChg chg="add mod">
          <ac:chgData name="Mook, Kevin M." userId="5d1da36d-022b-48c6-b737-f7d5dbdb0b4e" providerId="ADAL" clId="{EC03E8D9-E3D0-4E50-9C48-D67E88B6DBDA}" dt="2021-06-30T19:42:01.948" v="3880" actId="20577"/>
          <ac:spMkLst>
            <pc:docMk/>
            <pc:sldMk cId="944309216" sldId="370"/>
            <ac:spMk id="4" creationId="{3F29AAA4-5EE6-4C45-8C30-33C2D4BD228F}"/>
          </ac:spMkLst>
        </pc:spChg>
        <pc:picChg chg="add mod">
          <ac:chgData name="Mook, Kevin M." userId="5d1da36d-022b-48c6-b737-f7d5dbdb0b4e" providerId="ADAL" clId="{EC03E8D9-E3D0-4E50-9C48-D67E88B6DBDA}" dt="2021-06-30T19:42:25.217" v="3883" actId="1076"/>
          <ac:picMkLst>
            <pc:docMk/>
            <pc:sldMk cId="944309216" sldId="370"/>
            <ac:picMk id="5" creationId="{5C1ECC0D-96FF-4BC5-9816-3CF4384FF0CF}"/>
          </ac:picMkLst>
        </pc:picChg>
      </pc:sldChg>
      <pc:sldChg chg="new del">
        <pc:chgData name="Mook, Kevin M." userId="5d1da36d-022b-48c6-b737-f7d5dbdb0b4e" providerId="ADAL" clId="{EC03E8D9-E3D0-4E50-9C48-D67E88B6DBDA}" dt="2021-06-30T19:36:21.868" v="3523" actId="47"/>
        <pc:sldMkLst>
          <pc:docMk/>
          <pc:sldMk cId="1381645457" sldId="371"/>
        </pc:sldMkLst>
      </pc:sldChg>
      <pc:sldChg chg="new del">
        <pc:chgData name="Mook, Kevin M." userId="5d1da36d-022b-48c6-b737-f7d5dbdb0b4e" providerId="ADAL" clId="{EC03E8D9-E3D0-4E50-9C48-D67E88B6DBDA}" dt="2021-06-30T19:36:27.450" v="3525" actId="47"/>
        <pc:sldMkLst>
          <pc:docMk/>
          <pc:sldMk cId="3769675353" sldId="371"/>
        </pc:sldMkLst>
      </pc:sldChg>
      <pc:sldChg chg="addSp modSp new mod modClrScheme chgLayout modNotesTx">
        <pc:chgData name="Mook, Kevin M." userId="5d1da36d-022b-48c6-b737-f7d5dbdb0b4e" providerId="ADAL" clId="{EC03E8D9-E3D0-4E50-9C48-D67E88B6DBDA}" dt="2021-06-30T19:53:32.109" v="4141" actId="20577"/>
        <pc:sldMkLst>
          <pc:docMk/>
          <pc:sldMk cId="3992423422" sldId="371"/>
        </pc:sldMkLst>
        <pc:spChg chg="mod">
          <ac:chgData name="Mook, Kevin M." userId="5d1da36d-022b-48c6-b737-f7d5dbdb0b4e" providerId="ADAL" clId="{EC03E8D9-E3D0-4E50-9C48-D67E88B6DBDA}" dt="2021-06-30T19:52:39.975" v="4091" actId="26606"/>
          <ac:spMkLst>
            <pc:docMk/>
            <pc:sldMk cId="3992423422" sldId="371"/>
            <ac:spMk id="2" creationId="{A32C4B53-A4DD-4D62-A817-D8EF94903E5B}"/>
          </ac:spMkLst>
        </pc:spChg>
        <pc:spChg chg="mod">
          <ac:chgData name="Mook, Kevin M." userId="5d1da36d-022b-48c6-b737-f7d5dbdb0b4e" providerId="ADAL" clId="{EC03E8D9-E3D0-4E50-9C48-D67E88B6DBDA}" dt="2021-06-30T19:53:23.652" v="4131" actId="313"/>
          <ac:spMkLst>
            <pc:docMk/>
            <pc:sldMk cId="3992423422" sldId="371"/>
            <ac:spMk id="3" creationId="{70226062-01AF-475E-B452-9C4A7EDE4A6D}"/>
          </ac:spMkLst>
        </pc:spChg>
        <pc:picChg chg="add mod">
          <ac:chgData name="Mook, Kevin M." userId="5d1da36d-022b-48c6-b737-f7d5dbdb0b4e" providerId="ADAL" clId="{EC03E8D9-E3D0-4E50-9C48-D67E88B6DBDA}" dt="2021-06-30T19:52:39.975" v="4091" actId="26606"/>
          <ac:picMkLst>
            <pc:docMk/>
            <pc:sldMk cId="3992423422" sldId="371"/>
            <ac:picMk id="4" creationId="{ED1F76A4-ACF3-4814-86B0-EBADB007538C}"/>
          </ac:picMkLst>
        </pc:picChg>
      </pc:sldChg>
      <pc:sldChg chg="modSp new mod modNotesTx">
        <pc:chgData name="Mook, Kevin M." userId="5d1da36d-022b-48c6-b737-f7d5dbdb0b4e" providerId="ADAL" clId="{EC03E8D9-E3D0-4E50-9C48-D67E88B6DBDA}" dt="2021-07-08T15:25:00.577" v="4248"/>
        <pc:sldMkLst>
          <pc:docMk/>
          <pc:sldMk cId="2873411699" sldId="372"/>
        </pc:sldMkLst>
        <pc:spChg chg="mod">
          <ac:chgData name="Mook, Kevin M." userId="5d1da36d-022b-48c6-b737-f7d5dbdb0b4e" providerId="ADAL" clId="{EC03E8D9-E3D0-4E50-9C48-D67E88B6DBDA}" dt="2021-06-30T19:54:14.789" v="4225" actId="20577"/>
          <ac:spMkLst>
            <pc:docMk/>
            <pc:sldMk cId="2873411699" sldId="372"/>
            <ac:spMk id="2" creationId="{5635FEDC-10B3-42F7-9C7D-DFC1B137D618}"/>
          </ac:spMkLst>
        </pc:spChg>
        <pc:spChg chg="mod">
          <ac:chgData name="Mook, Kevin M." userId="5d1da36d-022b-48c6-b737-f7d5dbdb0b4e" providerId="ADAL" clId="{EC03E8D9-E3D0-4E50-9C48-D67E88B6DBDA}" dt="2021-07-08T15:23:09.853" v="4227" actId="255"/>
          <ac:spMkLst>
            <pc:docMk/>
            <pc:sldMk cId="2873411699" sldId="372"/>
            <ac:spMk id="3" creationId="{DFEDBC50-83D1-427B-9B8F-28C80FD8AF92}"/>
          </ac:spMkLst>
        </pc:spChg>
        <pc:spChg chg="mod">
          <ac:chgData name="Mook, Kevin M." userId="5d1da36d-022b-48c6-b737-f7d5dbdb0b4e" providerId="ADAL" clId="{EC03E8D9-E3D0-4E50-9C48-D67E88B6DBDA}" dt="2021-07-08T15:24:51.829" v="4247" actId="6549"/>
          <ac:spMkLst>
            <pc:docMk/>
            <pc:sldMk cId="2873411699" sldId="372"/>
            <ac:spMk id="4" creationId="{DB162A1D-F83D-44D1-BA80-145EF9709A5E}"/>
          </ac:spMkLst>
        </pc:spChg>
      </pc:sldChg>
      <pc:sldChg chg="delSp modSp new mod modNotesTx">
        <pc:chgData name="Mook, Kevin M." userId="5d1da36d-022b-48c6-b737-f7d5dbdb0b4e" providerId="ADAL" clId="{EC03E8D9-E3D0-4E50-9C48-D67E88B6DBDA}" dt="2021-07-08T15:26:33.074" v="4336"/>
        <pc:sldMkLst>
          <pc:docMk/>
          <pc:sldMk cId="2144386036" sldId="373"/>
        </pc:sldMkLst>
        <pc:spChg chg="mod">
          <ac:chgData name="Mook, Kevin M." userId="5d1da36d-022b-48c6-b737-f7d5dbdb0b4e" providerId="ADAL" clId="{EC03E8D9-E3D0-4E50-9C48-D67E88B6DBDA}" dt="2021-07-08T15:25:39.728" v="4330" actId="20577"/>
          <ac:spMkLst>
            <pc:docMk/>
            <pc:sldMk cId="2144386036" sldId="373"/>
            <ac:spMk id="2" creationId="{3DA2F3DF-CD93-4565-908A-1C189D106CC1}"/>
          </ac:spMkLst>
        </pc:spChg>
        <pc:spChg chg="mod">
          <ac:chgData name="Mook, Kevin M." userId="5d1da36d-022b-48c6-b737-f7d5dbdb0b4e" providerId="ADAL" clId="{EC03E8D9-E3D0-4E50-9C48-D67E88B6DBDA}" dt="2021-07-08T15:26:24.624" v="4335" actId="14100"/>
          <ac:spMkLst>
            <pc:docMk/>
            <pc:sldMk cId="2144386036" sldId="373"/>
            <ac:spMk id="3" creationId="{90ED0802-7E23-465B-8BD9-53A91F84307A}"/>
          </ac:spMkLst>
        </pc:spChg>
        <pc:spChg chg="del">
          <ac:chgData name="Mook, Kevin M." userId="5d1da36d-022b-48c6-b737-f7d5dbdb0b4e" providerId="ADAL" clId="{EC03E8D9-E3D0-4E50-9C48-D67E88B6DBDA}" dt="2021-07-08T15:25:47.576" v="4331" actId="478"/>
          <ac:spMkLst>
            <pc:docMk/>
            <pc:sldMk cId="2144386036" sldId="373"/>
            <ac:spMk id="4" creationId="{F81447D1-274A-4882-902C-E3D58C1EEA79}"/>
          </ac:spMkLst>
        </pc:spChg>
      </pc:sldChg>
      <pc:sldChg chg="modSp new mod modNotesTx">
        <pc:chgData name="Mook, Kevin M." userId="5d1da36d-022b-48c6-b737-f7d5dbdb0b4e" providerId="ADAL" clId="{EC03E8D9-E3D0-4E50-9C48-D67E88B6DBDA}" dt="2021-07-08T15:27:35.369" v="4368"/>
        <pc:sldMkLst>
          <pc:docMk/>
          <pc:sldMk cId="3234845149" sldId="374"/>
        </pc:sldMkLst>
        <pc:spChg chg="mod">
          <ac:chgData name="Mook, Kevin M." userId="5d1da36d-022b-48c6-b737-f7d5dbdb0b4e" providerId="ADAL" clId="{EC03E8D9-E3D0-4E50-9C48-D67E88B6DBDA}" dt="2021-07-08T15:27:03.085" v="4365" actId="20577"/>
          <ac:spMkLst>
            <pc:docMk/>
            <pc:sldMk cId="3234845149" sldId="374"/>
            <ac:spMk id="2" creationId="{B2977127-2A0B-44C5-9F22-5F15EB91F013}"/>
          </ac:spMkLst>
        </pc:spChg>
        <pc:spChg chg="mod">
          <ac:chgData name="Mook, Kevin M." userId="5d1da36d-022b-48c6-b737-f7d5dbdb0b4e" providerId="ADAL" clId="{EC03E8D9-E3D0-4E50-9C48-D67E88B6DBDA}" dt="2021-07-08T15:27:13.819" v="4366"/>
          <ac:spMkLst>
            <pc:docMk/>
            <pc:sldMk cId="3234845149" sldId="374"/>
            <ac:spMk id="3" creationId="{126C3C62-1016-4CCD-AC66-A5406779D182}"/>
          </ac:spMkLst>
        </pc:spChg>
        <pc:spChg chg="mod">
          <ac:chgData name="Mook, Kevin M." userId="5d1da36d-022b-48c6-b737-f7d5dbdb0b4e" providerId="ADAL" clId="{EC03E8D9-E3D0-4E50-9C48-D67E88B6DBDA}" dt="2021-07-08T15:27:24.188" v="4367"/>
          <ac:spMkLst>
            <pc:docMk/>
            <pc:sldMk cId="3234845149" sldId="374"/>
            <ac:spMk id="4" creationId="{32A51CF7-DFFA-4D71-AFB9-961AC18338DB}"/>
          </ac:spMkLst>
        </pc:spChg>
      </pc:sldChg>
      <pc:sldChg chg="addSp delSp modSp new mod modNotesTx">
        <pc:chgData name="Mook, Kevin M." userId="5d1da36d-022b-48c6-b737-f7d5dbdb0b4e" providerId="ADAL" clId="{EC03E8D9-E3D0-4E50-9C48-D67E88B6DBDA}" dt="2021-07-08T15:29:22.978" v="4396"/>
        <pc:sldMkLst>
          <pc:docMk/>
          <pc:sldMk cId="1774475890" sldId="375"/>
        </pc:sldMkLst>
        <pc:spChg chg="mod">
          <ac:chgData name="Mook, Kevin M." userId="5d1da36d-022b-48c6-b737-f7d5dbdb0b4e" providerId="ADAL" clId="{EC03E8D9-E3D0-4E50-9C48-D67E88B6DBDA}" dt="2021-07-08T15:27:51.929" v="4386" actId="20577"/>
          <ac:spMkLst>
            <pc:docMk/>
            <pc:sldMk cId="1774475890" sldId="375"/>
            <ac:spMk id="2" creationId="{06595671-D421-4CE3-BAF0-2DEBDE82B2B0}"/>
          </ac:spMkLst>
        </pc:spChg>
        <pc:spChg chg="mod">
          <ac:chgData name="Mook, Kevin M." userId="5d1da36d-022b-48c6-b737-f7d5dbdb0b4e" providerId="ADAL" clId="{EC03E8D9-E3D0-4E50-9C48-D67E88B6DBDA}" dt="2021-07-08T15:29:07.686" v="4394" actId="14100"/>
          <ac:spMkLst>
            <pc:docMk/>
            <pc:sldMk cId="1774475890" sldId="375"/>
            <ac:spMk id="3" creationId="{CECADA7E-FE0A-4184-B744-E005DA821809}"/>
          </ac:spMkLst>
        </pc:spChg>
        <pc:spChg chg="del">
          <ac:chgData name="Mook, Kevin M." userId="5d1da36d-022b-48c6-b737-f7d5dbdb0b4e" providerId="ADAL" clId="{EC03E8D9-E3D0-4E50-9C48-D67E88B6DBDA}" dt="2021-07-08T15:27:58.865" v="4387" actId="478"/>
          <ac:spMkLst>
            <pc:docMk/>
            <pc:sldMk cId="1774475890" sldId="375"/>
            <ac:spMk id="4" creationId="{EF44A75F-AF69-4181-B2CE-5666D96B00FA}"/>
          </ac:spMkLst>
        </pc:spChg>
        <pc:picChg chg="add mod">
          <ac:chgData name="Mook, Kevin M." userId="5d1da36d-022b-48c6-b737-f7d5dbdb0b4e" providerId="ADAL" clId="{EC03E8D9-E3D0-4E50-9C48-D67E88B6DBDA}" dt="2021-07-08T15:29:16.215" v="4395"/>
          <ac:picMkLst>
            <pc:docMk/>
            <pc:sldMk cId="1774475890" sldId="375"/>
            <ac:picMk id="5" creationId="{43799FB2-5433-40A1-8422-2B155E9ABCBD}"/>
          </ac:picMkLst>
        </pc:picChg>
      </pc:sldChg>
      <pc:sldChg chg="delSp modSp new mod modNotesTx">
        <pc:chgData name="Mook, Kevin M." userId="5d1da36d-022b-48c6-b737-f7d5dbdb0b4e" providerId="ADAL" clId="{EC03E8D9-E3D0-4E50-9C48-D67E88B6DBDA}" dt="2021-07-08T15:31:15.785" v="4435" actId="2711"/>
        <pc:sldMkLst>
          <pc:docMk/>
          <pc:sldMk cId="3865695200" sldId="376"/>
        </pc:sldMkLst>
        <pc:spChg chg="mod">
          <ac:chgData name="Mook, Kevin M." userId="5d1da36d-022b-48c6-b737-f7d5dbdb0b4e" providerId="ADAL" clId="{EC03E8D9-E3D0-4E50-9C48-D67E88B6DBDA}" dt="2021-07-08T15:30:06.050" v="4430" actId="20577"/>
          <ac:spMkLst>
            <pc:docMk/>
            <pc:sldMk cId="3865695200" sldId="376"/>
            <ac:spMk id="2" creationId="{FCF79BD5-DE53-47A3-BDC3-8220735645C2}"/>
          </ac:spMkLst>
        </pc:spChg>
        <pc:spChg chg="mod">
          <ac:chgData name="Mook, Kevin M." userId="5d1da36d-022b-48c6-b737-f7d5dbdb0b4e" providerId="ADAL" clId="{EC03E8D9-E3D0-4E50-9C48-D67E88B6DBDA}" dt="2021-07-08T15:31:15.785" v="4435" actId="2711"/>
          <ac:spMkLst>
            <pc:docMk/>
            <pc:sldMk cId="3865695200" sldId="376"/>
            <ac:spMk id="3" creationId="{4A80566F-74DF-4A32-830E-1A7FB1F0E327}"/>
          </ac:spMkLst>
        </pc:spChg>
        <pc:spChg chg="del">
          <ac:chgData name="Mook, Kevin M." userId="5d1da36d-022b-48c6-b737-f7d5dbdb0b4e" providerId="ADAL" clId="{EC03E8D9-E3D0-4E50-9C48-D67E88B6DBDA}" dt="2021-07-08T15:30:02.489" v="4428" actId="478"/>
          <ac:spMkLst>
            <pc:docMk/>
            <pc:sldMk cId="3865695200" sldId="376"/>
            <ac:spMk id="4" creationId="{16DEDF94-F2F3-464A-8858-50D3DAECE983}"/>
          </ac:spMkLst>
        </pc:spChg>
      </pc:sldChg>
      <pc:sldChg chg="addSp delSp modSp new mod modNotesTx">
        <pc:chgData name="Mook, Kevin M." userId="5d1da36d-022b-48c6-b737-f7d5dbdb0b4e" providerId="ADAL" clId="{EC03E8D9-E3D0-4E50-9C48-D67E88B6DBDA}" dt="2021-07-08T15:33:02.733" v="4467"/>
        <pc:sldMkLst>
          <pc:docMk/>
          <pc:sldMk cId="3129714135" sldId="377"/>
        </pc:sldMkLst>
        <pc:spChg chg="mod">
          <ac:chgData name="Mook, Kevin M." userId="5d1da36d-022b-48c6-b737-f7d5dbdb0b4e" providerId="ADAL" clId="{EC03E8D9-E3D0-4E50-9C48-D67E88B6DBDA}" dt="2021-07-08T15:32:39.666" v="4464" actId="26606"/>
          <ac:spMkLst>
            <pc:docMk/>
            <pc:sldMk cId="3129714135" sldId="377"/>
            <ac:spMk id="2" creationId="{73C73880-758E-47FE-A2AF-02AD413926BA}"/>
          </ac:spMkLst>
        </pc:spChg>
        <pc:spChg chg="del">
          <ac:chgData name="Mook, Kevin M." userId="5d1da36d-022b-48c6-b737-f7d5dbdb0b4e" providerId="ADAL" clId="{EC03E8D9-E3D0-4E50-9C48-D67E88B6DBDA}" dt="2021-07-08T15:32:34.586" v="4463" actId="478"/>
          <ac:spMkLst>
            <pc:docMk/>
            <pc:sldMk cId="3129714135" sldId="377"/>
            <ac:spMk id="3" creationId="{775F0BDA-DA11-436A-AA81-D736F28215D7}"/>
          </ac:spMkLst>
        </pc:spChg>
        <pc:spChg chg="mod ord">
          <ac:chgData name="Mook, Kevin M." userId="5d1da36d-022b-48c6-b737-f7d5dbdb0b4e" providerId="ADAL" clId="{EC03E8D9-E3D0-4E50-9C48-D67E88B6DBDA}" dt="2021-07-08T15:32:51.706" v="4465" actId="255"/>
          <ac:spMkLst>
            <pc:docMk/>
            <pc:sldMk cId="3129714135" sldId="377"/>
            <ac:spMk id="4" creationId="{CA87D10B-9A73-4142-BB86-54776059705D}"/>
          </ac:spMkLst>
        </pc:spChg>
        <pc:picChg chg="add mod">
          <ac:chgData name="Mook, Kevin M." userId="5d1da36d-022b-48c6-b737-f7d5dbdb0b4e" providerId="ADAL" clId="{EC03E8D9-E3D0-4E50-9C48-D67E88B6DBDA}" dt="2021-07-08T15:32:39.666" v="4464" actId="26606"/>
          <ac:picMkLst>
            <pc:docMk/>
            <pc:sldMk cId="3129714135" sldId="377"/>
            <ac:picMk id="5" creationId="{3B274A06-B533-4A3E-8731-C7149C1FE6D8}"/>
          </ac:picMkLst>
        </pc:picChg>
      </pc:sldChg>
      <pc:sldChg chg="addSp delSp modSp new mod modNotesTx">
        <pc:chgData name="Mook, Kevin M." userId="5d1da36d-022b-48c6-b737-f7d5dbdb0b4e" providerId="ADAL" clId="{EC03E8D9-E3D0-4E50-9C48-D67E88B6DBDA}" dt="2021-07-08T15:33:52.167" v="4492" actId="14100"/>
        <pc:sldMkLst>
          <pc:docMk/>
          <pc:sldMk cId="2590303906" sldId="378"/>
        </pc:sldMkLst>
        <pc:spChg chg="mod">
          <ac:chgData name="Mook, Kevin M." userId="5d1da36d-022b-48c6-b737-f7d5dbdb0b4e" providerId="ADAL" clId="{EC03E8D9-E3D0-4E50-9C48-D67E88B6DBDA}" dt="2021-07-08T15:33:23.938" v="4486" actId="20577"/>
          <ac:spMkLst>
            <pc:docMk/>
            <pc:sldMk cId="2590303906" sldId="378"/>
            <ac:spMk id="2" creationId="{C0E0090E-6E62-41E0-9766-1CEC9A687AE4}"/>
          </ac:spMkLst>
        </pc:spChg>
        <pc:spChg chg="del">
          <ac:chgData name="Mook, Kevin M." userId="5d1da36d-022b-48c6-b737-f7d5dbdb0b4e" providerId="ADAL" clId="{EC03E8D9-E3D0-4E50-9C48-D67E88B6DBDA}" dt="2021-07-08T15:33:32.826" v="4488" actId="478"/>
          <ac:spMkLst>
            <pc:docMk/>
            <pc:sldMk cId="2590303906" sldId="378"/>
            <ac:spMk id="3" creationId="{D54E6127-8931-430A-A278-74CA7259887D}"/>
          </ac:spMkLst>
        </pc:spChg>
        <pc:spChg chg="del">
          <ac:chgData name="Mook, Kevin M." userId="5d1da36d-022b-48c6-b737-f7d5dbdb0b4e" providerId="ADAL" clId="{EC03E8D9-E3D0-4E50-9C48-D67E88B6DBDA}" dt="2021-07-08T15:33:38.242" v="4489" actId="478"/>
          <ac:spMkLst>
            <pc:docMk/>
            <pc:sldMk cId="2590303906" sldId="378"/>
            <ac:spMk id="4" creationId="{454EAF9D-B9F9-47F3-BC45-56D96FB13017}"/>
          </ac:spMkLst>
        </pc:spChg>
        <pc:picChg chg="add mod">
          <ac:chgData name="Mook, Kevin M." userId="5d1da36d-022b-48c6-b737-f7d5dbdb0b4e" providerId="ADAL" clId="{EC03E8D9-E3D0-4E50-9C48-D67E88B6DBDA}" dt="2021-07-08T15:33:52.167" v="4492" actId="14100"/>
          <ac:picMkLst>
            <pc:docMk/>
            <pc:sldMk cId="2590303906" sldId="378"/>
            <ac:picMk id="5" creationId="{05B546A5-0F8F-4719-9D91-E27CD268447F}"/>
          </ac:picMkLst>
        </pc:picChg>
      </pc:sldChg>
      <pc:sldChg chg="addSp delSp modSp new mod modClrScheme chgLayout modNotesTx">
        <pc:chgData name="Mook, Kevin M." userId="5d1da36d-022b-48c6-b737-f7d5dbdb0b4e" providerId="ADAL" clId="{EC03E8D9-E3D0-4E50-9C48-D67E88B6DBDA}" dt="2021-07-08T15:35:47.861" v="4536"/>
        <pc:sldMkLst>
          <pc:docMk/>
          <pc:sldMk cId="811011456" sldId="379"/>
        </pc:sldMkLst>
        <pc:spChg chg="mod">
          <ac:chgData name="Mook, Kevin M." userId="5d1da36d-022b-48c6-b737-f7d5dbdb0b4e" providerId="ADAL" clId="{EC03E8D9-E3D0-4E50-9C48-D67E88B6DBDA}" dt="2021-07-08T15:35:40.666" v="4535" actId="26606"/>
          <ac:spMkLst>
            <pc:docMk/>
            <pc:sldMk cId="811011456" sldId="379"/>
            <ac:spMk id="2" creationId="{80D89B85-5318-4F68-A09E-D739A7E0877F}"/>
          </ac:spMkLst>
        </pc:spChg>
        <pc:spChg chg="del">
          <ac:chgData name="Mook, Kevin M." userId="5d1da36d-022b-48c6-b737-f7d5dbdb0b4e" providerId="ADAL" clId="{EC03E8D9-E3D0-4E50-9C48-D67E88B6DBDA}" dt="2021-07-08T15:35:26.386" v="4532" actId="478"/>
          <ac:spMkLst>
            <pc:docMk/>
            <pc:sldMk cId="811011456" sldId="379"/>
            <ac:spMk id="3" creationId="{D2BC3750-D002-4350-8044-026D36E38E68}"/>
          </ac:spMkLst>
        </pc:spChg>
        <pc:spChg chg="del">
          <ac:chgData name="Mook, Kevin M." userId="5d1da36d-022b-48c6-b737-f7d5dbdb0b4e" providerId="ADAL" clId="{EC03E8D9-E3D0-4E50-9C48-D67E88B6DBDA}" dt="2021-07-08T15:35:29.235" v="4533" actId="478"/>
          <ac:spMkLst>
            <pc:docMk/>
            <pc:sldMk cId="811011456" sldId="379"/>
            <ac:spMk id="4" creationId="{6FE432A2-13D0-4AF1-A70E-93502E0D03F2}"/>
          </ac:spMkLst>
        </pc:spChg>
        <pc:picChg chg="add mod">
          <ac:chgData name="Mook, Kevin M." userId="5d1da36d-022b-48c6-b737-f7d5dbdb0b4e" providerId="ADAL" clId="{EC03E8D9-E3D0-4E50-9C48-D67E88B6DBDA}" dt="2021-07-08T15:35:40.666" v="4535" actId="26606"/>
          <ac:picMkLst>
            <pc:docMk/>
            <pc:sldMk cId="811011456" sldId="379"/>
            <ac:picMk id="5" creationId="{34493261-8FD7-48C6-9E61-A3756169C454}"/>
          </ac:picMkLst>
        </pc:picChg>
      </pc:sldChg>
      <pc:sldChg chg="new">
        <pc:chgData name="Mook, Kevin M." userId="5d1da36d-022b-48c6-b737-f7d5dbdb0b4e" providerId="ADAL" clId="{EC03E8D9-E3D0-4E50-9C48-D67E88B6DBDA}" dt="2021-07-08T15:36:03.640" v="4538" actId="680"/>
        <pc:sldMkLst>
          <pc:docMk/>
          <pc:sldMk cId="2768499789" sldId="380"/>
        </pc:sldMkLst>
      </pc:sldChg>
      <pc:sldChg chg="new del">
        <pc:chgData name="Mook, Kevin M." userId="5d1da36d-022b-48c6-b737-f7d5dbdb0b4e" providerId="ADAL" clId="{EC03E8D9-E3D0-4E50-9C48-D67E88B6DBDA}" dt="2021-07-08T15:36:13.860" v="4540" actId="2696"/>
        <pc:sldMkLst>
          <pc:docMk/>
          <pc:sldMk cId="1360718629" sldId="381"/>
        </pc:sldMkLst>
      </pc:sldChg>
      <pc:sldChg chg="addSp delSp modSp add mod modNotesTx">
        <pc:chgData name="Mook, Kevin M." userId="5d1da36d-022b-48c6-b737-f7d5dbdb0b4e" providerId="ADAL" clId="{EC03E8D9-E3D0-4E50-9C48-D67E88B6DBDA}" dt="2021-07-08T15:37:04.717" v="4563"/>
        <pc:sldMkLst>
          <pc:docMk/>
          <pc:sldMk cId="2031652021" sldId="381"/>
        </pc:sldMkLst>
        <pc:spChg chg="mod">
          <ac:chgData name="Mook, Kevin M." userId="5d1da36d-022b-48c6-b737-f7d5dbdb0b4e" providerId="ADAL" clId="{EC03E8D9-E3D0-4E50-9C48-D67E88B6DBDA}" dt="2021-07-08T15:36:28.890" v="4556" actId="20577"/>
          <ac:spMkLst>
            <pc:docMk/>
            <pc:sldMk cId="2031652021" sldId="381"/>
            <ac:spMk id="2" creationId="{40947B49-6014-47DE-B907-B83AC8058F35}"/>
          </ac:spMkLst>
        </pc:spChg>
        <pc:spChg chg="mod">
          <ac:chgData name="Mook, Kevin M." userId="5d1da36d-022b-48c6-b737-f7d5dbdb0b4e" providerId="ADAL" clId="{EC03E8D9-E3D0-4E50-9C48-D67E88B6DBDA}" dt="2021-07-08T15:36:57.143" v="4562" actId="255"/>
          <ac:spMkLst>
            <pc:docMk/>
            <pc:sldMk cId="2031652021" sldId="381"/>
            <ac:spMk id="3" creationId="{F2AC2C56-5FD9-4D9A-A5F2-41DFF6AD8B78}"/>
          </ac:spMkLst>
        </pc:spChg>
        <pc:spChg chg="add del">
          <ac:chgData name="Mook, Kevin M." userId="5d1da36d-022b-48c6-b737-f7d5dbdb0b4e" providerId="ADAL" clId="{EC03E8D9-E3D0-4E50-9C48-D67E88B6DBDA}" dt="2021-07-08T15:36:38.462" v="4558" actId="22"/>
          <ac:spMkLst>
            <pc:docMk/>
            <pc:sldMk cId="2031652021" sldId="381"/>
            <ac:spMk id="5" creationId="{1B57C660-C711-44A9-928A-87B90724016B}"/>
          </ac:spMkLst>
        </pc:spChg>
      </pc:sldChg>
      <pc:sldChg chg="addSp modSp new mod modNotesTx">
        <pc:chgData name="Mook, Kevin M." userId="5d1da36d-022b-48c6-b737-f7d5dbdb0b4e" providerId="ADAL" clId="{EC03E8D9-E3D0-4E50-9C48-D67E88B6DBDA}" dt="2021-07-08T15:39:43.024" v="4605" actId="33524"/>
        <pc:sldMkLst>
          <pc:docMk/>
          <pc:sldMk cId="87104927" sldId="382"/>
        </pc:sldMkLst>
        <pc:spChg chg="mod">
          <ac:chgData name="Mook, Kevin M." userId="5d1da36d-022b-48c6-b737-f7d5dbdb0b4e" providerId="ADAL" clId="{EC03E8D9-E3D0-4E50-9C48-D67E88B6DBDA}" dt="2021-07-08T15:37:31.100" v="4589" actId="20577"/>
          <ac:spMkLst>
            <pc:docMk/>
            <pc:sldMk cId="87104927" sldId="382"/>
            <ac:spMk id="2" creationId="{BE8064AA-E4D8-44D8-8096-F9220DDDEF58}"/>
          </ac:spMkLst>
        </pc:spChg>
        <pc:spChg chg="mod">
          <ac:chgData name="Mook, Kevin M." userId="5d1da36d-022b-48c6-b737-f7d5dbdb0b4e" providerId="ADAL" clId="{EC03E8D9-E3D0-4E50-9C48-D67E88B6DBDA}" dt="2021-07-08T15:37:59.688" v="4594" actId="2711"/>
          <ac:spMkLst>
            <pc:docMk/>
            <pc:sldMk cId="87104927" sldId="382"/>
            <ac:spMk id="3" creationId="{66347BE5-3BDA-4DC9-878D-D2F62198B8F2}"/>
          </ac:spMkLst>
        </pc:spChg>
        <pc:spChg chg="add mod">
          <ac:chgData name="Mook, Kevin M." userId="5d1da36d-022b-48c6-b737-f7d5dbdb0b4e" providerId="ADAL" clId="{EC03E8D9-E3D0-4E50-9C48-D67E88B6DBDA}" dt="2021-07-08T15:38:33.516" v="4602" actId="1076"/>
          <ac:spMkLst>
            <pc:docMk/>
            <pc:sldMk cId="87104927" sldId="382"/>
            <ac:spMk id="5" creationId="{4FC830C8-3FEB-4CA5-AB46-607670FB20DD}"/>
          </ac:spMkLst>
        </pc:spChg>
      </pc:sldChg>
      <pc:sldMasterChg chg="delSldLayout">
        <pc:chgData name="Mook, Kevin M." userId="5d1da36d-022b-48c6-b737-f7d5dbdb0b4e" providerId="ADAL" clId="{EC03E8D9-E3D0-4E50-9C48-D67E88B6DBDA}" dt="2021-06-30T18:26:46.447" v="1749" actId="47"/>
        <pc:sldMasterMkLst>
          <pc:docMk/>
          <pc:sldMasterMk cId="0" sldId="2147483660"/>
        </pc:sldMasterMkLst>
        <pc:sldLayoutChg chg="del">
          <pc:chgData name="Mook, Kevin M." userId="5d1da36d-022b-48c6-b737-f7d5dbdb0b4e" providerId="ADAL" clId="{EC03E8D9-E3D0-4E50-9C48-D67E88B6DBDA}" dt="2021-06-30T18:26:46.447" v="1749" actId="47"/>
          <pc:sldLayoutMkLst>
            <pc:docMk/>
            <pc:sldMasterMk cId="0" sldId="2147483660"/>
            <pc:sldLayoutMk cId="819151230" sldId="2147483673"/>
          </pc:sldLayoutMkLst>
        </pc:sldLayoutChg>
      </pc:sldMasterChg>
    </pc:docChg>
  </pc:docChgLst>
  <pc:docChgLst>
    <pc:chgData name="Mook, Kevin M." userId="5d1da36d-022b-48c6-b737-f7d5dbdb0b4e" providerId="ADAL" clId="{4D73FC9D-AF28-438B-91AA-4E585D9E5F97}"/>
    <pc:docChg chg="modSld">
      <pc:chgData name="Mook, Kevin M." userId="5d1da36d-022b-48c6-b737-f7d5dbdb0b4e" providerId="ADAL" clId="{4D73FC9D-AF28-438B-91AA-4E585D9E5F97}" dt="2021-06-02T14:09:39.451" v="21" actId="6549"/>
      <pc:docMkLst>
        <pc:docMk/>
      </pc:docMkLst>
      <pc:sldChg chg="modNotesTx">
        <pc:chgData name="Mook, Kevin M." userId="5d1da36d-022b-48c6-b737-f7d5dbdb0b4e" providerId="ADAL" clId="{4D73FC9D-AF28-438B-91AA-4E585D9E5F97}" dt="2021-06-02T14:07:15.640" v="18" actId="6549"/>
        <pc:sldMkLst>
          <pc:docMk/>
          <pc:sldMk cId="1976934702" sldId="297"/>
        </pc:sldMkLst>
      </pc:sldChg>
      <pc:sldChg chg="modNotesTx">
        <pc:chgData name="Mook, Kevin M." userId="5d1da36d-022b-48c6-b737-f7d5dbdb0b4e" providerId="ADAL" clId="{4D73FC9D-AF28-438B-91AA-4E585D9E5F97}" dt="2021-06-02T14:09:39.451" v="21" actId="6549"/>
        <pc:sldMkLst>
          <pc:docMk/>
          <pc:sldMk cId="3885874223" sldId="345"/>
        </pc:sldMkLst>
      </pc:sldChg>
    </pc:docChg>
  </pc:docChgLst>
  <pc:docChgLst>
    <pc:chgData name="Mook, Kevin M." userId="5d1da36d-022b-48c6-b737-f7d5dbdb0b4e" providerId="ADAL" clId="{36A88B7B-906E-49FB-AE89-B97444211242}"/>
    <pc:docChg chg="custSel modSld">
      <pc:chgData name="Mook, Kevin M." userId="5d1da36d-022b-48c6-b737-f7d5dbdb0b4e" providerId="ADAL" clId="{36A88B7B-906E-49FB-AE89-B97444211242}" dt="2021-07-28T18:22:39.847" v="1088" actId="6549"/>
      <pc:docMkLst>
        <pc:docMk/>
      </pc:docMkLst>
      <pc:sldChg chg="addSp modSp mod modNotesTx">
        <pc:chgData name="Mook, Kevin M." userId="5d1da36d-022b-48c6-b737-f7d5dbdb0b4e" providerId="ADAL" clId="{36A88B7B-906E-49FB-AE89-B97444211242}" dt="2021-07-28T18:14:31.930" v="1011" actId="20577"/>
        <pc:sldMkLst>
          <pc:docMk/>
          <pc:sldMk cId="1976934702" sldId="297"/>
        </pc:sldMkLst>
        <pc:spChg chg="add mod">
          <ac:chgData name="Mook, Kevin M." userId="5d1da36d-022b-48c6-b737-f7d5dbdb0b4e" providerId="ADAL" clId="{36A88B7B-906E-49FB-AE89-B97444211242}" dt="2021-07-28T12:58:23.031" v="1008" actId="20577"/>
          <ac:spMkLst>
            <pc:docMk/>
            <pc:sldMk cId="1976934702" sldId="297"/>
            <ac:spMk id="4" creationId="{D6F229EE-9065-4BE7-A62E-30CE87B5F0EC}"/>
          </ac:spMkLst>
        </pc:spChg>
        <pc:picChg chg="add mod">
          <ac:chgData name="Mook, Kevin M." userId="5d1da36d-022b-48c6-b737-f7d5dbdb0b4e" providerId="ADAL" clId="{36A88B7B-906E-49FB-AE89-B97444211242}" dt="2021-07-28T12:58:05.824" v="1003" actId="1076"/>
          <ac:picMkLst>
            <pc:docMk/>
            <pc:sldMk cId="1976934702" sldId="297"/>
            <ac:picMk id="3" creationId="{D50282E9-4CC9-4600-9664-556AA37A4316}"/>
          </ac:picMkLst>
        </pc:picChg>
      </pc:sldChg>
      <pc:sldChg chg="modNotesTx">
        <pc:chgData name="Mook, Kevin M." userId="5d1da36d-022b-48c6-b737-f7d5dbdb0b4e" providerId="ADAL" clId="{36A88B7B-906E-49FB-AE89-B97444211242}" dt="2021-07-28T18:18:30.398" v="1015" actId="6549"/>
        <pc:sldMkLst>
          <pc:docMk/>
          <pc:sldMk cId="3885874223" sldId="345"/>
        </pc:sldMkLst>
      </pc:sldChg>
      <pc:sldChg chg="modNotesTx">
        <pc:chgData name="Mook, Kevin M." userId="5d1da36d-022b-48c6-b737-f7d5dbdb0b4e" providerId="ADAL" clId="{36A88B7B-906E-49FB-AE89-B97444211242}" dt="2021-07-28T18:19:27.872" v="1025" actId="6549"/>
        <pc:sldMkLst>
          <pc:docMk/>
          <pc:sldMk cId="3424087219" sldId="357"/>
        </pc:sldMkLst>
      </pc:sldChg>
      <pc:sldChg chg="modNotesTx">
        <pc:chgData name="Mook, Kevin M." userId="5d1da36d-022b-48c6-b737-f7d5dbdb0b4e" providerId="ADAL" clId="{36A88B7B-906E-49FB-AE89-B97444211242}" dt="2021-07-28T18:20:22.457" v="1040" actId="6549"/>
        <pc:sldMkLst>
          <pc:docMk/>
          <pc:sldMk cId="1313096349" sldId="358"/>
        </pc:sldMkLst>
      </pc:sldChg>
      <pc:sldChg chg="modNotesTx">
        <pc:chgData name="Mook, Kevin M." userId="5d1da36d-022b-48c6-b737-f7d5dbdb0b4e" providerId="ADAL" clId="{36A88B7B-906E-49FB-AE89-B97444211242}" dt="2021-07-28T18:21:24.248" v="1045" actId="6549"/>
        <pc:sldMkLst>
          <pc:docMk/>
          <pc:sldMk cId="766221721" sldId="359"/>
        </pc:sldMkLst>
      </pc:sldChg>
      <pc:sldChg chg="modNotesTx">
        <pc:chgData name="Mook, Kevin M." userId="5d1da36d-022b-48c6-b737-f7d5dbdb0b4e" providerId="ADAL" clId="{36A88B7B-906E-49FB-AE89-B97444211242}" dt="2021-07-28T18:22:39.847" v="1088" actId="6549"/>
        <pc:sldMkLst>
          <pc:docMk/>
          <pc:sldMk cId="3542688729" sldId="360"/>
        </pc:sldMkLst>
      </pc:sldChg>
      <pc:sldChg chg="modNotesTx">
        <pc:chgData name="Mook, Kevin M." userId="5d1da36d-022b-48c6-b737-f7d5dbdb0b4e" providerId="ADAL" clId="{36A88B7B-906E-49FB-AE89-B97444211242}" dt="2021-07-28T12:47:49.473" v="721" actId="6549"/>
        <pc:sldMkLst>
          <pc:docMk/>
          <pc:sldMk cId="3682584133" sldId="368"/>
        </pc:sldMkLst>
      </pc:sldChg>
      <pc:sldChg chg="modNotesTx">
        <pc:chgData name="Mook, Kevin M." userId="5d1da36d-022b-48c6-b737-f7d5dbdb0b4e" providerId="ADAL" clId="{36A88B7B-906E-49FB-AE89-B97444211242}" dt="2021-07-28T12:48:10.838" v="723" actId="6549"/>
        <pc:sldMkLst>
          <pc:docMk/>
          <pc:sldMk cId="3375146990" sldId="369"/>
        </pc:sldMkLst>
      </pc:sldChg>
      <pc:sldChg chg="modNotesTx">
        <pc:chgData name="Mook, Kevin M." userId="5d1da36d-022b-48c6-b737-f7d5dbdb0b4e" providerId="ADAL" clId="{36A88B7B-906E-49FB-AE89-B97444211242}" dt="2021-07-28T12:50:34.633" v="725" actId="6549"/>
        <pc:sldMkLst>
          <pc:docMk/>
          <pc:sldMk cId="1774475890" sldId="3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DBFD5-C63F-43D5-84F6-72B2DC77982F}" type="doc">
      <dgm:prSet loTypeId="urn:microsoft.com/office/officeart/2005/8/layout/hProcess9" loCatId="process" qsTypeId="urn:microsoft.com/office/officeart/2005/8/quickstyle/simple1" qsCatId="simple" csTypeId="urn:microsoft.com/office/officeart/2005/8/colors/accent1_2" csCatId="accent1" phldr="1"/>
      <dgm:spPr/>
    </dgm:pt>
    <dgm:pt modelId="{240B59E9-C4AE-4736-AD3B-74742C72DCFE}">
      <dgm:prSet phldrT="[Text]"/>
      <dgm:spPr/>
      <dgm:t>
        <a:bodyPr/>
        <a:lstStyle/>
        <a:p>
          <a:r>
            <a:rPr lang="en-US" dirty="0">
              <a:latin typeface="Helvetica" panose="020B0604020202020204" pitchFamily="34" charset="0"/>
              <a:cs typeface="Helvetica" panose="020B0604020202020204" pitchFamily="34" charset="0"/>
            </a:rPr>
            <a:t>Post</a:t>
          </a:r>
        </a:p>
      </dgm:t>
    </dgm:pt>
    <dgm:pt modelId="{0E53017E-9D71-41BB-9670-17A4FFE6898F}" type="parTrans" cxnId="{55CFEEFE-C799-46B8-B0D8-953041E2D56C}">
      <dgm:prSet/>
      <dgm:spPr/>
      <dgm:t>
        <a:bodyPr/>
        <a:lstStyle/>
        <a:p>
          <a:endParaRPr lang="en-US"/>
        </a:p>
      </dgm:t>
    </dgm:pt>
    <dgm:pt modelId="{F40EBF85-305C-4EB0-9290-859796095576}" type="sibTrans" cxnId="{55CFEEFE-C799-46B8-B0D8-953041E2D56C}">
      <dgm:prSet/>
      <dgm:spPr/>
      <dgm:t>
        <a:bodyPr/>
        <a:lstStyle/>
        <a:p>
          <a:endParaRPr lang="en-US"/>
        </a:p>
      </dgm:t>
    </dgm:pt>
    <dgm:pt modelId="{322E2EAE-49E6-400C-95BE-613F39E9E73F}">
      <dgm:prSet phldrT="[Text]"/>
      <dgm:spPr/>
      <dgm:t>
        <a:bodyPr/>
        <a:lstStyle/>
        <a:p>
          <a:r>
            <a:rPr lang="en-US" dirty="0">
              <a:latin typeface="Helvetica" panose="020B0604020202020204" pitchFamily="34" charset="0"/>
              <a:cs typeface="Helvetica" panose="020B0604020202020204" pitchFamily="34" charset="0"/>
            </a:rPr>
            <a:t>Congress</a:t>
          </a:r>
        </a:p>
      </dgm:t>
    </dgm:pt>
    <dgm:pt modelId="{8EFAD29D-9D1D-4E53-8EBC-04EF625510B6}" type="parTrans" cxnId="{F32DBC20-F214-4758-B9E7-6C528827B7C7}">
      <dgm:prSet/>
      <dgm:spPr/>
      <dgm:t>
        <a:bodyPr/>
        <a:lstStyle/>
        <a:p>
          <a:endParaRPr lang="en-US"/>
        </a:p>
      </dgm:t>
    </dgm:pt>
    <dgm:pt modelId="{39DD9560-A7FB-4047-912E-F58D89BEDA87}" type="sibTrans" cxnId="{F32DBC20-F214-4758-B9E7-6C528827B7C7}">
      <dgm:prSet/>
      <dgm:spPr/>
      <dgm:t>
        <a:bodyPr/>
        <a:lstStyle/>
        <a:p>
          <a:endParaRPr lang="en-US"/>
        </a:p>
      </dgm:t>
    </dgm:pt>
    <dgm:pt modelId="{D3D3326F-54BB-400F-BE4E-71985F4DF297}">
      <dgm:prSet phldrT="[Text]"/>
      <dgm:spPr/>
      <dgm:t>
        <a:bodyPr/>
        <a:lstStyle/>
        <a:p>
          <a:r>
            <a:rPr lang="en-US" dirty="0">
              <a:latin typeface="Helvetica" panose="020B0604020202020204" pitchFamily="34" charset="0"/>
              <a:cs typeface="Helvetica" panose="020B0604020202020204" pitchFamily="34" charset="0"/>
            </a:rPr>
            <a:t>Dept</a:t>
          </a:r>
        </a:p>
      </dgm:t>
    </dgm:pt>
    <dgm:pt modelId="{A83A5A9A-2728-4B5C-B816-03EE58E51592}" type="parTrans" cxnId="{84F88C25-41E0-41AA-A3F1-F9EF3B7E075F}">
      <dgm:prSet/>
      <dgm:spPr/>
      <dgm:t>
        <a:bodyPr/>
        <a:lstStyle/>
        <a:p>
          <a:endParaRPr lang="en-US"/>
        </a:p>
      </dgm:t>
    </dgm:pt>
    <dgm:pt modelId="{1FBBEACF-4BB8-4FC0-8824-4F1E7C34BB9B}" type="sibTrans" cxnId="{84F88C25-41E0-41AA-A3F1-F9EF3B7E075F}">
      <dgm:prSet/>
      <dgm:spPr/>
      <dgm:t>
        <a:bodyPr/>
        <a:lstStyle/>
        <a:p>
          <a:endParaRPr lang="en-US"/>
        </a:p>
      </dgm:t>
    </dgm:pt>
    <dgm:pt modelId="{75202043-2823-4BA8-8E37-1212DC9F2573}" type="pres">
      <dgm:prSet presAssocID="{6B6DBFD5-C63F-43D5-84F6-72B2DC77982F}" presName="CompostProcess" presStyleCnt="0">
        <dgm:presLayoutVars>
          <dgm:dir/>
          <dgm:resizeHandles val="exact"/>
        </dgm:presLayoutVars>
      </dgm:prSet>
      <dgm:spPr/>
    </dgm:pt>
    <dgm:pt modelId="{B566ACA8-5F96-4FFB-BFB2-8A93453E6372}" type="pres">
      <dgm:prSet presAssocID="{6B6DBFD5-C63F-43D5-84F6-72B2DC77982F}" presName="arrow" presStyleLbl="bgShp" presStyleIdx="0" presStyleCnt="1" custScaleX="85471" custLinFactNeighborX="-12067"/>
      <dgm:spPr/>
    </dgm:pt>
    <dgm:pt modelId="{DCE760D5-7407-46B4-A3E7-3F2300534CBE}" type="pres">
      <dgm:prSet presAssocID="{6B6DBFD5-C63F-43D5-84F6-72B2DC77982F}" presName="linearProcess" presStyleCnt="0"/>
      <dgm:spPr/>
    </dgm:pt>
    <dgm:pt modelId="{2E6CBA5D-D085-4862-8857-1C3C536CC8DF}" type="pres">
      <dgm:prSet presAssocID="{240B59E9-C4AE-4736-AD3B-74742C72DCFE}" presName="textNode" presStyleLbl="node1" presStyleIdx="0" presStyleCnt="3" custLinFactX="6339" custLinFactNeighborX="100000" custLinFactNeighborY="4952">
        <dgm:presLayoutVars>
          <dgm:bulletEnabled val="1"/>
        </dgm:presLayoutVars>
      </dgm:prSet>
      <dgm:spPr/>
    </dgm:pt>
    <dgm:pt modelId="{8017FF3B-D4BD-4ED8-A82E-1A33B6AF4A5D}" type="pres">
      <dgm:prSet presAssocID="{F40EBF85-305C-4EB0-9290-859796095576}" presName="sibTrans" presStyleCnt="0"/>
      <dgm:spPr/>
    </dgm:pt>
    <dgm:pt modelId="{B601398D-F07C-48A4-81A9-95944F33A126}" type="pres">
      <dgm:prSet presAssocID="{D3D3326F-54BB-400F-BE4E-71985F4DF297}" presName="textNode" presStyleLbl="node1" presStyleIdx="1" presStyleCnt="3" custLinFactX="19279" custLinFactNeighborX="100000" custLinFactNeighborY="484">
        <dgm:presLayoutVars>
          <dgm:bulletEnabled val="1"/>
        </dgm:presLayoutVars>
      </dgm:prSet>
      <dgm:spPr/>
    </dgm:pt>
    <dgm:pt modelId="{2346EEFD-503D-4DB7-A12F-DAF005C457A9}" type="pres">
      <dgm:prSet presAssocID="{1FBBEACF-4BB8-4FC0-8824-4F1E7C34BB9B}" presName="sibTrans" presStyleCnt="0"/>
      <dgm:spPr/>
    </dgm:pt>
    <dgm:pt modelId="{A0E13783-77EB-4422-B9DD-AD829EA908E3}" type="pres">
      <dgm:prSet presAssocID="{322E2EAE-49E6-400C-95BE-613F39E9E73F}" presName="textNode" presStyleLbl="node1" presStyleIdx="2" presStyleCnt="3" custAng="5400000" custScaleX="222135" custLinFactX="51865" custLinFactNeighborX="100000" custLinFactNeighborY="-8020">
        <dgm:presLayoutVars>
          <dgm:bulletEnabled val="1"/>
        </dgm:presLayoutVars>
      </dgm:prSet>
      <dgm:spPr/>
    </dgm:pt>
  </dgm:ptLst>
  <dgm:cxnLst>
    <dgm:cxn modelId="{F32DBC20-F214-4758-B9E7-6C528827B7C7}" srcId="{6B6DBFD5-C63F-43D5-84F6-72B2DC77982F}" destId="{322E2EAE-49E6-400C-95BE-613F39E9E73F}" srcOrd="2" destOrd="0" parTransId="{8EFAD29D-9D1D-4E53-8EBC-04EF625510B6}" sibTransId="{39DD9560-A7FB-4047-912E-F58D89BEDA87}"/>
    <dgm:cxn modelId="{84F88C25-41E0-41AA-A3F1-F9EF3B7E075F}" srcId="{6B6DBFD5-C63F-43D5-84F6-72B2DC77982F}" destId="{D3D3326F-54BB-400F-BE4E-71985F4DF297}" srcOrd="1" destOrd="0" parTransId="{A83A5A9A-2728-4B5C-B816-03EE58E51592}" sibTransId="{1FBBEACF-4BB8-4FC0-8824-4F1E7C34BB9B}"/>
    <dgm:cxn modelId="{D1C3623C-29C7-429D-A6D1-5D2AAF7ECDF3}" type="presOf" srcId="{6B6DBFD5-C63F-43D5-84F6-72B2DC77982F}" destId="{75202043-2823-4BA8-8E37-1212DC9F2573}" srcOrd="0" destOrd="0" presId="urn:microsoft.com/office/officeart/2005/8/layout/hProcess9"/>
    <dgm:cxn modelId="{F27D5663-371A-4B9C-8353-9D3A8567A9C7}" type="presOf" srcId="{322E2EAE-49E6-400C-95BE-613F39E9E73F}" destId="{A0E13783-77EB-4422-B9DD-AD829EA908E3}" srcOrd="0" destOrd="0" presId="urn:microsoft.com/office/officeart/2005/8/layout/hProcess9"/>
    <dgm:cxn modelId="{5EFC6381-DD16-4C91-97B5-47017B6F3D60}" type="presOf" srcId="{240B59E9-C4AE-4736-AD3B-74742C72DCFE}" destId="{2E6CBA5D-D085-4862-8857-1C3C536CC8DF}" srcOrd="0" destOrd="0" presId="urn:microsoft.com/office/officeart/2005/8/layout/hProcess9"/>
    <dgm:cxn modelId="{09FAC5F9-62CC-49CE-AB1F-0013FF94B748}" type="presOf" srcId="{D3D3326F-54BB-400F-BE4E-71985F4DF297}" destId="{B601398D-F07C-48A4-81A9-95944F33A126}" srcOrd="0" destOrd="0" presId="urn:microsoft.com/office/officeart/2005/8/layout/hProcess9"/>
    <dgm:cxn modelId="{55CFEEFE-C799-46B8-B0D8-953041E2D56C}" srcId="{6B6DBFD5-C63F-43D5-84F6-72B2DC77982F}" destId="{240B59E9-C4AE-4736-AD3B-74742C72DCFE}" srcOrd="0" destOrd="0" parTransId="{0E53017E-9D71-41BB-9670-17A4FFE6898F}" sibTransId="{F40EBF85-305C-4EB0-9290-859796095576}"/>
    <dgm:cxn modelId="{3A4CCABA-393F-41B1-BA39-A865342B8875}" type="presParOf" srcId="{75202043-2823-4BA8-8E37-1212DC9F2573}" destId="{B566ACA8-5F96-4FFB-BFB2-8A93453E6372}" srcOrd="0" destOrd="0" presId="urn:microsoft.com/office/officeart/2005/8/layout/hProcess9"/>
    <dgm:cxn modelId="{ABDED711-3A3E-4E68-B7C8-903801CBC44A}" type="presParOf" srcId="{75202043-2823-4BA8-8E37-1212DC9F2573}" destId="{DCE760D5-7407-46B4-A3E7-3F2300534CBE}" srcOrd="1" destOrd="0" presId="urn:microsoft.com/office/officeart/2005/8/layout/hProcess9"/>
    <dgm:cxn modelId="{DE9B2BC4-885A-408D-9B0F-E51E9D0327D9}" type="presParOf" srcId="{DCE760D5-7407-46B4-A3E7-3F2300534CBE}" destId="{2E6CBA5D-D085-4862-8857-1C3C536CC8DF}" srcOrd="0" destOrd="0" presId="urn:microsoft.com/office/officeart/2005/8/layout/hProcess9"/>
    <dgm:cxn modelId="{94B2D440-DCD7-41CE-B375-C42614D369E6}" type="presParOf" srcId="{DCE760D5-7407-46B4-A3E7-3F2300534CBE}" destId="{8017FF3B-D4BD-4ED8-A82E-1A33B6AF4A5D}" srcOrd="1" destOrd="0" presId="urn:microsoft.com/office/officeart/2005/8/layout/hProcess9"/>
    <dgm:cxn modelId="{06AFD994-E2B8-4F6C-B995-B403C4298C8F}" type="presParOf" srcId="{DCE760D5-7407-46B4-A3E7-3F2300534CBE}" destId="{B601398D-F07C-48A4-81A9-95944F33A126}" srcOrd="2" destOrd="0" presId="urn:microsoft.com/office/officeart/2005/8/layout/hProcess9"/>
    <dgm:cxn modelId="{060C68F5-FA02-46DD-B3C8-6636CA7BD461}" type="presParOf" srcId="{DCE760D5-7407-46B4-A3E7-3F2300534CBE}" destId="{2346EEFD-503D-4DB7-A12F-DAF005C457A9}" srcOrd="3" destOrd="0" presId="urn:microsoft.com/office/officeart/2005/8/layout/hProcess9"/>
    <dgm:cxn modelId="{AF7E00C2-36DD-40AA-9EF5-DDB7E6A31A1D}" type="presParOf" srcId="{DCE760D5-7407-46B4-A3E7-3F2300534CBE}" destId="{A0E13783-77EB-4422-B9DD-AD829EA908E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ACA8-5F96-4FFB-BFB2-8A93453E6372}">
      <dsp:nvSpPr>
        <dsp:cNvPr id="0" name=""/>
        <dsp:cNvSpPr/>
      </dsp:nvSpPr>
      <dsp:spPr>
        <a:xfrm>
          <a:off x="281277" y="0"/>
          <a:ext cx="5978833" cy="38520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CBA5D-D085-4862-8857-1C3C536CC8DF}">
      <dsp:nvSpPr>
        <dsp:cNvPr id="0" name=""/>
        <dsp:cNvSpPr/>
      </dsp:nvSpPr>
      <dsp:spPr>
        <a:xfrm>
          <a:off x="299552" y="1231902"/>
          <a:ext cx="1863564" cy="15408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Helvetica" panose="020B0604020202020204" pitchFamily="34" charset="0"/>
              <a:cs typeface="Helvetica" panose="020B0604020202020204" pitchFamily="34" charset="0"/>
            </a:rPr>
            <a:t>Post</a:t>
          </a:r>
        </a:p>
      </dsp:txBody>
      <dsp:txXfrm>
        <a:off x="374768" y="1307118"/>
        <a:ext cx="1713132" cy="1390370"/>
      </dsp:txXfrm>
    </dsp:sp>
    <dsp:sp modelId="{B601398D-F07C-48A4-81A9-95944F33A126}">
      <dsp:nvSpPr>
        <dsp:cNvPr id="0" name=""/>
        <dsp:cNvSpPr/>
      </dsp:nvSpPr>
      <dsp:spPr>
        <a:xfrm>
          <a:off x="2583882" y="1163059"/>
          <a:ext cx="1863564" cy="15408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Helvetica" panose="020B0604020202020204" pitchFamily="34" charset="0"/>
              <a:cs typeface="Helvetica" panose="020B0604020202020204" pitchFamily="34" charset="0"/>
            </a:rPr>
            <a:t>Dept</a:t>
          </a:r>
        </a:p>
      </dsp:txBody>
      <dsp:txXfrm>
        <a:off x="2659098" y="1238275"/>
        <a:ext cx="1713132" cy="1390370"/>
      </dsp:txXfrm>
    </dsp:sp>
    <dsp:sp modelId="{A0E13783-77EB-4422-B9DD-AD829EA908E3}">
      <dsp:nvSpPr>
        <dsp:cNvPr id="0" name=""/>
        <dsp:cNvSpPr/>
      </dsp:nvSpPr>
      <dsp:spPr>
        <a:xfrm rot="5400000">
          <a:off x="5234329" y="1155602"/>
          <a:ext cx="4139628" cy="15408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Helvetica" panose="020B0604020202020204" pitchFamily="34" charset="0"/>
              <a:cs typeface="Helvetica" panose="020B0604020202020204" pitchFamily="34" charset="0"/>
            </a:rPr>
            <a:t>Congress</a:t>
          </a:r>
        </a:p>
      </dsp:txBody>
      <dsp:txXfrm>
        <a:off x="5309545" y="1230818"/>
        <a:ext cx="3989196" cy="13903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455E-615B-5344-A4F7-C4D95A45ACAE}" type="datetimeFigureOut">
              <a:rPr lang="en-US" smtClean="0"/>
              <a:t>7/28/2021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A413-938C-544F-8A29-8074E2BC8166}" type="slidenum">
              <a:rPr lang="en-US" smtClean="0"/>
              <a:t>‹#›</a:t>
            </a:fld>
            <a:endParaRPr lang="en-US"/>
          </a:p>
        </p:txBody>
      </p:sp>
    </p:spTree>
    <p:extLst>
      <p:ext uri="{BB962C8B-B14F-4D97-AF65-F5344CB8AC3E}">
        <p14:creationId xmlns:p14="http://schemas.microsoft.com/office/powerpoint/2010/main" val="89455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Good afternoon!</a:t>
            </a:r>
          </a:p>
          <a:p>
            <a:pPr marL="0" marR="0" algn="just">
              <a:lnSpc>
                <a:spcPct val="115000"/>
              </a:lnSpc>
              <a:spcBef>
                <a:spcPts val="0"/>
              </a:spcBef>
              <a:spcAft>
                <a:spcPts val="0"/>
              </a:spcAft>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Times New Roman" panose="02020603050405020304" pitchFamily="18" charset="0"/>
              </a:rPr>
              <a:t>My name is Kevin Mook, I retired from the Navy in 2003 as a Chief Petty Officer and after bouncing around jobs as a defense contractor and Navy civilian I landed here in December 2018. </a:t>
            </a:r>
          </a:p>
          <a:p>
            <a:pPr marL="0" marR="0" algn="just">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Times New Roman" panose="02020603050405020304" pitchFamily="18" charset="0"/>
              </a:rPr>
              <a:t>I’m a PUFL member of Damascus Post 171 in the department of Maryland.  Prior to starting here, I was a post commander, adjutant and county commander.  </a:t>
            </a:r>
          </a:p>
          <a:p>
            <a:pPr marL="0" marR="0" algn="just">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Times New Roman" panose="02020603050405020304" pitchFamily="18" charset="0"/>
              </a:rPr>
              <a:t>While this is not supposed to be about me, I wanted you to know I’ve completed many CPRs for the post.</a:t>
            </a: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Black"/>
              <a:cs typeface="Arial Black"/>
            </a:endParaRPr>
          </a:p>
        </p:txBody>
      </p:sp>
      <p:sp>
        <p:nvSpPr>
          <p:cNvPr id="4" name="Slide Number Placeholder 3"/>
          <p:cNvSpPr>
            <a:spLocks noGrp="1"/>
          </p:cNvSpPr>
          <p:nvPr>
            <p:ph type="sldNum" sz="quarter" idx="10"/>
          </p:nvPr>
        </p:nvSpPr>
        <p:spPr/>
        <p:txBody>
          <a:bodyPr/>
          <a:lstStyle/>
          <a:p>
            <a:fld id="{A3928372-687C-2D47-B721-3F134B506727}" type="slidenum">
              <a:rPr lang="en-US" smtClean="0"/>
              <a:pPr/>
              <a:t>1</a:t>
            </a:fld>
            <a:endParaRPr lang="en-US" dirty="0"/>
          </a:p>
        </p:txBody>
      </p:sp>
    </p:spTree>
    <p:extLst>
      <p:ext uri="{BB962C8B-B14F-4D97-AF65-F5344CB8AC3E}">
        <p14:creationId xmlns:p14="http://schemas.microsoft.com/office/powerpoint/2010/main" val="55398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don't forget to document your programs. Not only does it help in planning for next year, it allows you to collect the data you need to file a great CPR report every year.</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10</a:t>
            </a:fld>
            <a:endParaRPr lang="en-US"/>
          </a:p>
        </p:txBody>
      </p:sp>
    </p:spTree>
    <p:extLst>
      <p:ext uri="{BB962C8B-B14F-4D97-AF65-F5344CB8AC3E}">
        <p14:creationId xmlns:p14="http://schemas.microsoft.com/office/powerpoint/2010/main" val="146608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spend money on something or raise money …    report it and don't forget in kind donations. </a:t>
            </a:r>
          </a:p>
          <a:p>
            <a:endParaRPr lang="en-US" dirty="0"/>
          </a:p>
          <a:p>
            <a:r>
              <a:rPr lang="en-US" dirty="0"/>
              <a:t>If you allow the Boy Scouts to use your hall for free but normally charge $100.00 for that same space to others; then you need to report the $100.00 in kind donation on your CPR.</a:t>
            </a:r>
          </a:p>
          <a:p>
            <a:r>
              <a:rPr lang="en-US" dirty="0"/>
              <a:t> </a:t>
            </a:r>
          </a:p>
          <a:p>
            <a:r>
              <a:rPr lang="en-US" dirty="0"/>
              <a:t>Don't forget administrative costs for your programs, stamps, copies, phone calls and staff time are all reportable items.</a:t>
            </a:r>
          </a:p>
          <a:p>
            <a:r>
              <a:rPr lang="en-US" dirty="0"/>
              <a:t> </a:t>
            </a:r>
          </a:p>
          <a:p>
            <a:r>
              <a:rPr lang="en-US" dirty="0"/>
              <a:t>Donations to other organization need to be reported also. </a:t>
            </a:r>
          </a:p>
          <a:p>
            <a:endParaRPr lang="en-US" dirty="0"/>
          </a:p>
          <a:p>
            <a:r>
              <a:rPr lang="en-US" dirty="0"/>
              <a:t>Employment of the Disabled, Flags on Main Street or Flags in the Schools. All of these should be report as activities and donations.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11</a:t>
            </a:fld>
            <a:endParaRPr lang="en-US"/>
          </a:p>
        </p:txBody>
      </p:sp>
    </p:spTree>
    <p:extLst>
      <p:ext uri="{BB962C8B-B14F-4D97-AF65-F5344CB8AC3E}">
        <p14:creationId xmlns:p14="http://schemas.microsoft.com/office/powerpoint/2010/main" val="185626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be proud to be a member of the World's largest veterans service organization!</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12</a:t>
            </a:fld>
            <a:endParaRPr lang="en-US"/>
          </a:p>
        </p:txBody>
      </p:sp>
    </p:spTree>
    <p:extLst>
      <p:ext uri="{BB962C8B-B14F-4D97-AF65-F5344CB8AC3E}">
        <p14:creationId xmlns:p14="http://schemas.microsoft.com/office/powerpoint/2010/main" val="82888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section is the Post information. It is pretty straight forward but note that the Department is usually your state unless you are outside of the contiguous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membership number will be the number of paid members on the day you complete the report.</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13</a:t>
            </a:fld>
            <a:endParaRPr lang="en-US"/>
          </a:p>
        </p:txBody>
      </p:sp>
    </p:spTree>
    <p:extLst>
      <p:ext uri="{BB962C8B-B14F-4D97-AF65-F5344CB8AC3E}">
        <p14:creationId xmlns:p14="http://schemas.microsoft.com/office/powerpoint/2010/main" val="248525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cases did your Post Service Officer handle?</a:t>
            </a:r>
          </a:p>
          <a:p>
            <a:r>
              <a:rPr lang="en-US" dirty="0"/>
              <a:t>How much money did you give for Emergency Aid to Veterans?</a:t>
            </a:r>
          </a:p>
          <a:p>
            <a:r>
              <a:rPr lang="en-US" dirty="0"/>
              <a:t>Number of Volunteers hours at VA Hospital </a:t>
            </a:r>
          </a:p>
          <a:p>
            <a:r>
              <a:rPr lang="en-US" dirty="0"/>
              <a:t>How much money did you give to the VA Voluntary Service Program</a:t>
            </a:r>
          </a:p>
          <a:p>
            <a:r>
              <a:rPr lang="en-US" dirty="0"/>
              <a:t>Do you have an active VA Voluntary Service coordinator?</a:t>
            </a:r>
          </a:p>
          <a:p>
            <a:r>
              <a:rPr lang="en-US" dirty="0"/>
              <a:t>How many VA Voluntary Service Volunteers do you have?</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14</a:t>
            </a:fld>
            <a:endParaRPr lang="en-US"/>
          </a:p>
        </p:txBody>
      </p:sp>
    </p:spTree>
    <p:extLst>
      <p:ext uri="{BB962C8B-B14F-4D97-AF65-F5344CB8AC3E}">
        <p14:creationId xmlns:p14="http://schemas.microsoft.com/office/powerpoint/2010/main" val="412497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 Blood Donor Program?</a:t>
            </a:r>
          </a:p>
          <a:p>
            <a:r>
              <a:rPr lang="en-US" dirty="0"/>
              <a:t>How many pints of blood were donated?</a:t>
            </a:r>
          </a:p>
          <a:p>
            <a:r>
              <a:rPr lang="en-US" dirty="0"/>
              <a:t>How many of your donors are from the Post? </a:t>
            </a:r>
          </a:p>
          <a:p>
            <a:r>
              <a:rPr lang="en-US" dirty="0"/>
              <a:t>How many ROTC Medals did your post present?</a:t>
            </a:r>
          </a:p>
          <a:p>
            <a:r>
              <a:rPr lang="en-US" dirty="0"/>
              <a:t>Do you have a Crime Prevention Chairman?</a:t>
            </a:r>
          </a:p>
          <a:p>
            <a:r>
              <a:rPr lang="en-US" dirty="0"/>
              <a:t>Do you have a Fire Prevention Chairman?</a:t>
            </a:r>
          </a:p>
          <a:p>
            <a:r>
              <a:rPr lang="en-US" dirty="0"/>
              <a:t>Do you have a Homeland Security/Disaster Relief Chairman?</a:t>
            </a:r>
          </a:p>
          <a:p>
            <a:r>
              <a:rPr lang="en-US" dirty="0"/>
              <a:t>Do you have a POW/MIA Chairman?</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15</a:t>
            </a:fld>
            <a:endParaRPr lang="en-US"/>
          </a:p>
        </p:txBody>
      </p:sp>
    </p:spTree>
    <p:extLst>
      <p:ext uri="{BB962C8B-B14F-4D97-AF65-F5344CB8AC3E}">
        <p14:creationId xmlns:p14="http://schemas.microsoft.com/office/powerpoint/2010/main" val="28611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 active PR Chairperson?</a:t>
            </a:r>
            <a:endParaRPr lang="en-US" sz="1000" dirty="0"/>
          </a:p>
          <a:p>
            <a:r>
              <a:rPr lang="en-US" dirty="0"/>
              <a:t>Do you have a Post Publication?</a:t>
            </a:r>
            <a:endParaRPr lang="en-US" sz="1000" dirty="0"/>
          </a:p>
          <a:p>
            <a:r>
              <a:rPr lang="en-US" dirty="0"/>
              <a:t>Do you maintain a Web Site?  MyLegion presence?</a:t>
            </a:r>
          </a:p>
          <a:p>
            <a:r>
              <a:rPr lang="en-US" sz="1000" dirty="0"/>
              <a:t>Do you have any Social Media Accounts?</a:t>
            </a:r>
            <a:r>
              <a:rPr lang="en-US" sz="1000" baseline="0" dirty="0"/>
              <a:t>  (Facebook, Twitter, LinkedIn, etc.)</a:t>
            </a:r>
            <a:endParaRPr lang="en-US" sz="1000" dirty="0"/>
          </a:p>
          <a:p>
            <a:r>
              <a:rPr lang="en-US" dirty="0"/>
              <a:t>Did you participate in 100</a:t>
            </a:r>
            <a:r>
              <a:rPr lang="en-US" baseline="30000" dirty="0"/>
              <a:t>th</a:t>
            </a:r>
            <a:r>
              <a:rPr lang="en-US" baseline="0" dirty="0"/>
              <a:t> Anniversary </a:t>
            </a:r>
            <a:r>
              <a:rPr lang="en-US" dirty="0"/>
              <a:t>Program?</a:t>
            </a:r>
            <a:endParaRPr lang="en-US" sz="1000" dirty="0"/>
          </a:p>
          <a:p>
            <a:r>
              <a:rPr lang="en-US" dirty="0"/>
              <a:t>How many times was your Post mentioned in the following:</a:t>
            </a:r>
            <a:endParaRPr lang="en-US" sz="1000" dirty="0"/>
          </a:p>
          <a:p>
            <a:pPr lvl="1"/>
            <a:r>
              <a:rPr lang="en-US" dirty="0"/>
              <a:t>Radio</a:t>
            </a:r>
            <a:endParaRPr lang="en-US" sz="1000" dirty="0"/>
          </a:p>
          <a:p>
            <a:pPr lvl="1"/>
            <a:r>
              <a:rPr lang="en-US" dirty="0"/>
              <a:t>TV</a:t>
            </a:r>
            <a:endParaRPr lang="en-US" sz="1000" dirty="0"/>
          </a:p>
          <a:p>
            <a:pPr lvl="1"/>
            <a:r>
              <a:rPr lang="en-US" dirty="0"/>
              <a:t>Cable Access</a:t>
            </a:r>
            <a:endParaRPr lang="en-US" sz="1000" dirty="0"/>
          </a:p>
          <a:p>
            <a:pPr lvl="1"/>
            <a:r>
              <a:rPr lang="en-US" dirty="0"/>
              <a:t>Newspaper (Stories)</a:t>
            </a:r>
            <a:endParaRPr lang="en-US" sz="1000" dirty="0"/>
          </a:p>
          <a:p>
            <a:r>
              <a:rPr lang="en-US" dirty="0"/>
              <a:t>Newspaper (Letter to Editor)</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16</a:t>
            </a:fld>
            <a:endParaRPr lang="en-US"/>
          </a:p>
        </p:txBody>
      </p:sp>
    </p:spTree>
    <p:extLst>
      <p:ext uri="{BB962C8B-B14F-4D97-AF65-F5344CB8AC3E}">
        <p14:creationId xmlns:p14="http://schemas.microsoft.com/office/powerpoint/2010/main" val="81649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your Post have a Post Color Guard?</a:t>
            </a:r>
          </a:p>
          <a:p>
            <a:r>
              <a:rPr lang="en-US" dirty="0"/>
              <a:t>Did your Post have a Post Rifle Team?</a:t>
            </a:r>
          </a:p>
          <a:p>
            <a:r>
              <a:rPr lang="en-US" dirty="0"/>
              <a:t>How many Funeral Honors or</a:t>
            </a:r>
            <a:r>
              <a:rPr lang="en-US" baseline="0" dirty="0"/>
              <a:t> Wake Services</a:t>
            </a:r>
            <a:r>
              <a:rPr lang="en-US" dirty="0"/>
              <a:t> were provided?</a:t>
            </a:r>
          </a:p>
          <a:p>
            <a:r>
              <a:rPr lang="en-US" dirty="0"/>
              <a:t>How much money did your Post spend on your Uniform Group?</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17</a:t>
            </a:fld>
            <a:endParaRPr lang="en-US"/>
          </a:p>
        </p:txBody>
      </p:sp>
    </p:spTree>
    <p:extLst>
      <p:ext uri="{BB962C8B-B14F-4D97-AF65-F5344CB8AC3E}">
        <p14:creationId xmlns:p14="http://schemas.microsoft.com/office/powerpoint/2010/main" val="65444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Post have an employment chairperson?</a:t>
            </a:r>
          </a:p>
          <a:p>
            <a:r>
              <a:rPr lang="en-US" dirty="0"/>
              <a:t>Does your Post have a Homeless Veterans chairperson?</a:t>
            </a:r>
          </a:p>
          <a:p>
            <a:r>
              <a:rPr lang="en-US" dirty="0"/>
              <a:t>Does your Post participate in career fairs?</a:t>
            </a:r>
          </a:p>
          <a:p>
            <a:r>
              <a:rPr lang="en-US" dirty="0"/>
              <a:t>How many veterans has your Post referred to Local Veteran</a:t>
            </a:r>
            <a:r>
              <a:rPr lang="en-US" baseline="0" dirty="0"/>
              <a:t> Employment Representative (</a:t>
            </a:r>
            <a:r>
              <a:rPr lang="en-US" dirty="0"/>
              <a:t>LVER) or Disabled Veterans’ Outreach Program (DVOP)?</a:t>
            </a:r>
          </a:p>
          <a:p>
            <a:r>
              <a:rPr lang="en-US" dirty="0"/>
              <a:t>How many veterans has your Post placed in employment?</a:t>
            </a:r>
          </a:p>
          <a:p>
            <a:r>
              <a:rPr lang="en-US" dirty="0"/>
              <a:t>How many veterans has your Post placed in job training program?</a:t>
            </a:r>
          </a:p>
          <a:p>
            <a:r>
              <a:rPr lang="en-US" dirty="0"/>
              <a:t>Does your Post promote programs like Employ Older Worker Week and Employer of the Year?</a:t>
            </a:r>
          </a:p>
          <a:p>
            <a:r>
              <a:rPr lang="en-US" dirty="0"/>
              <a:t> </a:t>
            </a:r>
          </a:p>
          <a:p>
            <a:r>
              <a:rPr lang="en-US" dirty="0"/>
              <a:t>Has your Post submitted award nominations for any of the following: </a:t>
            </a:r>
          </a:p>
          <a:p>
            <a:r>
              <a:rPr lang="en-US" dirty="0"/>
              <a:t>	Homeless Veterans Outreach?</a:t>
            </a:r>
          </a:p>
          <a:p>
            <a:r>
              <a:rPr lang="en-US" dirty="0"/>
              <a:t>	Employer of the disabled?</a:t>
            </a:r>
          </a:p>
          <a:p>
            <a:r>
              <a:rPr lang="en-US" dirty="0"/>
              <a:t>	Employer of Older Workers?</a:t>
            </a:r>
          </a:p>
          <a:p>
            <a:r>
              <a:rPr lang="en-US" dirty="0"/>
              <a:t>	Local Veteran Employment Representative (LVER)?</a:t>
            </a:r>
          </a:p>
          <a:p>
            <a:r>
              <a:rPr lang="en-US" dirty="0"/>
              <a:t>	Disabled Veteran Outreach Program (DVOP)?</a:t>
            </a:r>
          </a:p>
          <a:p>
            <a:r>
              <a:rPr lang="en-US" dirty="0"/>
              <a:t>	Local office?</a:t>
            </a:r>
          </a:p>
          <a:p>
            <a:r>
              <a:rPr lang="en-US" dirty="0"/>
              <a:t>	Employer of veterans, large size employer +200 employees?</a:t>
            </a:r>
          </a:p>
          <a:p>
            <a:r>
              <a:rPr lang="en-US" dirty="0"/>
              <a:t>	Employer of veterans, medium size employer 50-200 employees?</a:t>
            </a:r>
          </a:p>
          <a:p>
            <a:r>
              <a:rPr lang="en-US" dirty="0"/>
              <a:t>	Employer of veterans, small size employer 50 employees?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18</a:t>
            </a:fld>
            <a:endParaRPr lang="en-US"/>
          </a:p>
        </p:txBody>
      </p:sp>
    </p:spTree>
    <p:extLst>
      <p:ext uri="{BB962C8B-B14F-4D97-AF65-F5344CB8AC3E}">
        <p14:creationId xmlns:p14="http://schemas.microsoft.com/office/powerpoint/2010/main" val="246913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boys sponsored to Boys State?</a:t>
            </a:r>
          </a:p>
          <a:p>
            <a:r>
              <a:rPr lang="en-US" dirty="0"/>
              <a:t>	What was the cost to the Post?</a:t>
            </a:r>
          </a:p>
          <a:p>
            <a:r>
              <a:rPr lang="en-US" dirty="0"/>
              <a:t>How much was donated to American Legion Legacy Scholarship?</a:t>
            </a:r>
          </a:p>
          <a:p>
            <a:r>
              <a:rPr lang="en-US" dirty="0"/>
              <a:t>Did your Post participate in citizenship/naturalization activities?</a:t>
            </a:r>
          </a:p>
          <a:p>
            <a:r>
              <a:rPr lang="en-US" dirty="0"/>
              <a:t>Did you sponsor an American Legion Baseball team?</a:t>
            </a:r>
          </a:p>
          <a:p>
            <a:r>
              <a:rPr lang="en-US" dirty="0"/>
              <a:t>	What was the cost to the Post?</a:t>
            </a:r>
          </a:p>
          <a:p>
            <a:r>
              <a:rPr lang="en-US" dirty="0"/>
              <a:t>Did you sponsor other athletic teams?</a:t>
            </a:r>
          </a:p>
          <a:p>
            <a:r>
              <a:rPr lang="en-US" dirty="0"/>
              <a:t>	What was the cost to the Post?</a:t>
            </a:r>
          </a:p>
          <a:p>
            <a:r>
              <a:rPr lang="en-US" dirty="0"/>
              <a:t>Did your Post sponsor a Boy Scout unit(s)?</a:t>
            </a:r>
          </a:p>
          <a:p>
            <a:r>
              <a:rPr lang="en-US" dirty="0"/>
              <a:t>How many Scouts in Legion Scouting?</a:t>
            </a:r>
          </a:p>
          <a:p>
            <a:r>
              <a:rPr lang="en-US" dirty="0"/>
              <a:t>	How much money was donated to scouting activities?</a:t>
            </a:r>
          </a:p>
          <a:p>
            <a:r>
              <a:rPr lang="en-US" dirty="0"/>
              <a:t>Did your Post sponsor a local Oratorical Contest?</a:t>
            </a:r>
          </a:p>
          <a:p>
            <a:r>
              <a:rPr lang="en-US" dirty="0"/>
              <a:t>	How many contestants participated?</a:t>
            </a:r>
          </a:p>
          <a:p>
            <a:r>
              <a:rPr lang="en-US" dirty="0"/>
              <a:t>	What was the cost to the Post?</a:t>
            </a:r>
          </a:p>
          <a:p>
            <a:r>
              <a:rPr lang="en-US" dirty="0"/>
              <a:t>Did your Post participate in the School Award program?</a:t>
            </a:r>
          </a:p>
          <a:p>
            <a:r>
              <a:rPr lang="en-US" dirty="0"/>
              <a:t>	How many awards were presented?</a:t>
            </a:r>
          </a:p>
          <a:p>
            <a:r>
              <a:rPr lang="en-US" dirty="0"/>
              <a:t>Did your Post participate in the American Education Week?</a:t>
            </a:r>
          </a:p>
          <a:p>
            <a:r>
              <a:rPr lang="en-US" dirty="0"/>
              <a:t>	How many schools were assisted?	What was the cost to the Post?</a:t>
            </a:r>
          </a:p>
          <a:p>
            <a:r>
              <a:rPr lang="en-US" dirty="0"/>
              <a:t>	How many scholarships were awarded?	How much was spent on scholarships? </a:t>
            </a:r>
          </a:p>
          <a:p>
            <a:r>
              <a:rPr lang="en-US" dirty="0"/>
              <a:t>How many hours of service was given to Education programs?</a:t>
            </a:r>
          </a:p>
          <a:p>
            <a:r>
              <a:rPr lang="en-US" dirty="0"/>
              <a:t>	How much additional amounts were expended on Educational programs?</a:t>
            </a:r>
          </a:p>
          <a:p>
            <a:r>
              <a:rPr lang="en-US" dirty="0"/>
              <a:t>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19</a:t>
            </a:fld>
            <a:endParaRPr lang="en-US"/>
          </a:p>
        </p:txBody>
      </p:sp>
    </p:spTree>
    <p:extLst>
      <p:ext uri="{BB962C8B-B14F-4D97-AF65-F5344CB8AC3E}">
        <p14:creationId xmlns:p14="http://schemas.microsoft.com/office/powerpoint/2010/main" val="138490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The Consolidated Post Report (CPR) was established in 1975 in order to assist departments in the documentation of the various activities' posts have done during the twelve-month reporting period, June 1 through May 31. The CPR may be the most important document your post will complete each year. Your post’s information, combined with that of other posts, is used when the National Commander and others testify on Capitol Hill on behalf of The American Legion as required by the federal charter. Each post has a story to tell and when we speak collectively our strength is magnified.</a:t>
            </a:r>
          </a:p>
          <a:p>
            <a:r>
              <a:rPr lang="en-US" dirty="0"/>
              <a:t> </a:t>
            </a:r>
          </a:p>
          <a:p>
            <a:r>
              <a:rPr lang="en-US" dirty="0"/>
              <a:t>Post adjutants are the key to how well The American Legion as a whole will be able to report to the American people its actual accomplishments for the past year. </a:t>
            </a:r>
          </a:p>
          <a:p>
            <a:r>
              <a:rPr lang="en-US" dirty="0"/>
              <a:t> </a:t>
            </a:r>
          </a:p>
          <a:p>
            <a:r>
              <a:rPr lang="en-US" dirty="0"/>
              <a:t>Most posts receive a three-­‐part CPR report form for completion based on what is requested by the department. The first two copies go to department headquarters, and the third copy is to be retained by the post. </a:t>
            </a:r>
          </a:p>
          <a:p>
            <a:r>
              <a:rPr lang="en-US" dirty="0"/>
              <a:t> </a:t>
            </a:r>
          </a:p>
          <a:p>
            <a:r>
              <a:rPr lang="en-US" dirty="0"/>
              <a:t>The CPR form covers participation in the Legion’s basic programs: Americanism, Children &amp; Youth, Veterans Affairs &amp; Rehabilitation, Veteran Employment and Education, Public Relations, National Security and Internal Affairs &amp; Membership. For example, the form asks for number of funeral honors provided, if the post sponsors a baseball team, Junior shooting sports or scouts. Don’t be discouraged if the post doesn’t have something to report in every blank on the CPR because very few posts participate in every Legion program. Many outstanding posts devote their energies and resources to just two or three programs or activities. </a:t>
            </a:r>
          </a:p>
          <a:p>
            <a:r>
              <a:rPr lang="en-US" dirty="0"/>
              <a:t> </a:t>
            </a:r>
          </a:p>
          <a:p>
            <a:r>
              <a:rPr lang="en-US" dirty="0"/>
              <a:t>Posts should confine answers to the allotted spaces. If they wish to go into a subject in further detail, include such information in a descriptive narrative attached to the report. This can cover a post’s accomplishments in program areas, including photos.   </a:t>
            </a:r>
          </a:p>
          <a:p>
            <a:endParaRPr lang="en-US" dirty="0"/>
          </a:p>
          <a:p>
            <a:r>
              <a:rPr lang="en-US" dirty="0"/>
              <a:t>By mid-­‐August, National Headquarters expects to have a completed tabulation of all reports broken down by department. </a:t>
            </a:r>
          </a:p>
          <a:p>
            <a:r>
              <a:rPr lang="en-US" dirty="0"/>
              <a:t> </a:t>
            </a:r>
          </a:p>
          <a:p>
            <a:r>
              <a:rPr lang="en-US" dirty="0"/>
              <a:t>Once the post has completed the annual report, it may be surprising how much the post has accomplished. </a:t>
            </a:r>
          </a:p>
          <a:p>
            <a:endParaRPr lang="en-US" dirty="0"/>
          </a:p>
          <a:p>
            <a:r>
              <a:rPr lang="en-US" dirty="0"/>
              <a:t>There  is always the possibility a post’s reports will result in national recognition for one or more of its outstanding programs.   </a:t>
            </a:r>
          </a:p>
          <a:p>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2389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participates in "Vets in the Classroom"?</a:t>
            </a:r>
          </a:p>
          <a:p>
            <a:r>
              <a:rPr lang="en-US" dirty="0"/>
              <a:t>How many Flags presentations were made to local groups?</a:t>
            </a:r>
          </a:p>
          <a:p>
            <a:r>
              <a:rPr lang="en-US" dirty="0"/>
              <a:t>	How much did it cost the post?</a:t>
            </a:r>
          </a:p>
          <a:p>
            <a:r>
              <a:rPr lang="en-US" dirty="0"/>
              <a:t>Did your Post participate in Flag Day?</a:t>
            </a:r>
          </a:p>
          <a:p>
            <a:r>
              <a:rPr lang="en-US" dirty="0"/>
              <a:t>Did your Post participate in Get Out The Vote? </a:t>
            </a:r>
          </a:p>
          <a:p>
            <a:r>
              <a:rPr lang="en-US" dirty="0"/>
              <a:t>Did your Post participate in Veterans Day?</a:t>
            </a:r>
          </a:p>
          <a:p>
            <a:r>
              <a:rPr lang="en-US" dirty="0"/>
              <a:t>Did your Post participate in Memorial Day? </a:t>
            </a:r>
          </a:p>
          <a:p>
            <a:r>
              <a:rPr lang="en-US" dirty="0"/>
              <a:t>Did your Post participate in July 4th Program?</a:t>
            </a:r>
          </a:p>
          <a:p>
            <a:r>
              <a:rPr lang="en-US" dirty="0"/>
              <a:t>Did your Post participate in American Legion Birthday? </a:t>
            </a:r>
          </a:p>
          <a:p>
            <a:r>
              <a:rPr lang="en-US" dirty="0"/>
              <a:t>Did your Post participate in Four Chaplains Sunday?</a:t>
            </a:r>
          </a:p>
          <a:p>
            <a:r>
              <a:rPr lang="en-US" dirty="0"/>
              <a:t>How many hours of service did you provide your Community?</a:t>
            </a:r>
          </a:p>
          <a:p>
            <a:r>
              <a:rPr lang="en-US" dirty="0"/>
              <a:t>	How much did it cost the Post? </a:t>
            </a:r>
          </a:p>
          <a:p>
            <a:r>
              <a:rPr lang="en-US" dirty="0"/>
              <a:t>Did your Post conduct a Jr. Shooting Sports Program? </a:t>
            </a:r>
          </a:p>
          <a:p>
            <a:r>
              <a:rPr lang="en-US" dirty="0"/>
              <a:t>	How many youth were involved? </a:t>
            </a:r>
          </a:p>
          <a:p>
            <a:r>
              <a:rPr lang="en-US" dirty="0"/>
              <a:t>	How much did it cost the post?</a:t>
            </a:r>
          </a:p>
          <a:p>
            <a:r>
              <a:rPr lang="en-US" dirty="0"/>
              <a:t>Did your Post conduct a Junior Law Cadet program?</a:t>
            </a:r>
          </a:p>
          <a:p>
            <a:r>
              <a:rPr lang="en-US" dirty="0"/>
              <a:t>	How many youth were involved? </a:t>
            </a:r>
          </a:p>
          <a:p>
            <a:r>
              <a:rPr lang="en-US" dirty="0"/>
              <a:t>	How much did it cost the post?</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20</a:t>
            </a:fld>
            <a:endParaRPr lang="en-US"/>
          </a:p>
        </p:txBody>
      </p:sp>
    </p:spTree>
    <p:extLst>
      <p:ext uri="{BB962C8B-B14F-4D97-AF65-F5344CB8AC3E}">
        <p14:creationId xmlns:p14="http://schemas.microsoft.com/office/powerpoint/2010/main" val="95258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Children &amp; Youth activities were held this year? </a:t>
            </a:r>
          </a:p>
          <a:p>
            <a:r>
              <a:rPr lang="en-US" dirty="0"/>
              <a:t>How much cash aid was given to benefit children?</a:t>
            </a:r>
          </a:p>
          <a:p>
            <a:r>
              <a:rPr lang="en-US" dirty="0"/>
              <a:t>What was the value of goods given to children (reasonable estimate)? </a:t>
            </a:r>
          </a:p>
          <a:p>
            <a:r>
              <a:rPr lang="en-US" dirty="0"/>
              <a:t>How many children were given aid (cash or goods)?</a:t>
            </a:r>
          </a:p>
          <a:p>
            <a:r>
              <a:rPr lang="en-US" dirty="0"/>
              <a:t>Did your Post participate in Halloween Safety program?</a:t>
            </a:r>
          </a:p>
          <a:p>
            <a:r>
              <a:rPr lang="en-US" dirty="0"/>
              <a:t>Did your Post participate in Health &amp; Child Safety program? </a:t>
            </a:r>
          </a:p>
          <a:p>
            <a:r>
              <a:rPr lang="en-US" dirty="0"/>
              <a:t>Did your Post participate in the Family Support Network?</a:t>
            </a:r>
          </a:p>
          <a:p>
            <a:r>
              <a:rPr lang="en-US" dirty="0"/>
              <a:t>Did your Post participate in an April is Children &amp; Youth Month program?</a:t>
            </a:r>
          </a:p>
          <a:p>
            <a:r>
              <a:rPr lang="en-US" dirty="0"/>
              <a:t>Did your Post participate in a Special Olympics event?</a:t>
            </a:r>
          </a:p>
          <a:p>
            <a:r>
              <a:rPr lang="en-US" dirty="0"/>
              <a:t>How much money was spent on administrative costs (paper, equipment, etc.)?</a:t>
            </a:r>
          </a:p>
          <a:p>
            <a:r>
              <a:rPr lang="en-US" dirty="0"/>
              <a:t>How much money was spent on parties, dinners, prizes and gifts? </a:t>
            </a:r>
          </a:p>
          <a:p>
            <a:r>
              <a:rPr lang="en-US" dirty="0"/>
              <a:t>How much money was spent on all other expenses?</a:t>
            </a:r>
          </a:p>
          <a:p>
            <a:r>
              <a:rPr lang="en-US" dirty="0"/>
              <a:t>How much money was spent on Children’s Organ Transplant Association?</a:t>
            </a:r>
          </a:p>
          <a:p>
            <a:r>
              <a:rPr lang="en-US" dirty="0"/>
              <a:t>How much money was spent on Family Support Network? </a:t>
            </a:r>
          </a:p>
          <a:p>
            <a:r>
              <a:rPr lang="en-US" dirty="0"/>
              <a:t>How much money was spent on Temporary Financial Assistance?</a:t>
            </a:r>
          </a:p>
          <a:p>
            <a:r>
              <a:rPr lang="en-US" dirty="0"/>
              <a:t>How much money was spent on American Legion Endowment Fund?</a:t>
            </a:r>
          </a:p>
          <a:p>
            <a:r>
              <a:rPr lang="en-US" dirty="0"/>
              <a:t>How much money was spent on Children’s Miracle Network Hospital?</a:t>
            </a:r>
          </a:p>
          <a:p>
            <a:r>
              <a:rPr lang="en-US" dirty="0"/>
              <a:t>How much money was spent on Special Olympics? </a:t>
            </a:r>
          </a:p>
          <a:p>
            <a:r>
              <a:rPr lang="en-US" dirty="0"/>
              <a:t>How much money was spent on all other child service charities?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21</a:t>
            </a:fld>
            <a:endParaRPr lang="en-US"/>
          </a:p>
        </p:txBody>
      </p:sp>
    </p:spTree>
    <p:extLst>
      <p:ext uri="{BB962C8B-B14F-4D97-AF65-F5344CB8AC3E}">
        <p14:creationId xmlns:p14="http://schemas.microsoft.com/office/powerpoint/2010/main" val="330024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Legion Riders:  has Riders</a:t>
            </a:r>
            <a:r>
              <a:rPr lang="en-US" baseline="0" dirty="0"/>
              <a:t> Group</a:t>
            </a:r>
          </a:p>
          <a:p>
            <a:r>
              <a:rPr lang="en-US" baseline="0" dirty="0"/>
              <a:t>No. of Legion family members (TAL/SAL/ALA) in Riders group</a:t>
            </a:r>
          </a:p>
          <a:p>
            <a:r>
              <a:rPr lang="en-US" baseline="0" dirty="0"/>
              <a:t>How much donated to National Emergency Fund</a:t>
            </a:r>
          </a:p>
          <a:p>
            <a:r>
              <a:rPr lang="en-US" baseline="0" dirty="0"/>
              <a:t>Cost to post supporting Support Our Troops</a:t>
            </a:r>
          </a:p>
          <a:p>
            <a:r>
              <a:rPr lang="en-US" baseline="0" dirty="0"/>
              <a:t>Number of volunteer hours for Support Our Troops (Reconnect/Operation Outreach)</a:t>
            </a:r>
          </a:p>
          <a:p>
            <a:r>
              <a:rPr lang="en-US" baseline="0" dirty="0"/>
              <a:t>Does the post have The American Legion Amateur Radio Club (TALARC)?</a:t>
            </a:r>
          </a:p>
          <a:p>
            <a:r>
              <a:rPr lang="en-US" baseline="0" dirty="0"/>
              <a:t>All other fundraising not captured above</a:t>
            </a:r>
            <a:endParaRPr lang="en-US"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22</a:t>
            </a:fld>
            <a:endParaRPr lang="en-US"/>
          </a:p>
        </p:txBody>
      </p:sp>
    </p:spTree>
    <p:extLst>
      <p:ext uri="{BB962C8B-B14F-4D97-AF65-F5344CB8AC3E}">
        <p14:creationId xmlns:p14="http://schemas.microsoft.com/office/powerpoint/2010/main" val="3895412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go through all the work to report all the great things you do every year?</a:t>
            </a:r>
          </a:p>
          <a:p>
            <a:endParaRPr lang="en-US" dirty="0"/>
          </a:p>
          <a:p>
            <a:r>
              <a:rPr lang="en-US" dirty="0"/>
              <a:t>While building this report does fulfill a requirement set forth in our Congressional Charter, the report is not just for the Department and National. </a:t>
            </a:r>
          </a:p>
          <a:p>
            <a:r>
              <a:rPr lang="en-US" dirty="0"/>
              <a:t> </a:t>
            </a:r>
          </a:p>
          <a:p>
            <a:r>
              <a:rPr lang="en-US" dirty="0"/>
              <a:t>This report is a great tool for you as well! It can be used to recruit new members or remind your current members of why they joined in the first place. It can also be a great way to engage your community. </a:t>
            </a:r>
          </a:p>
          <a:p>
            <a:endParaRPr lang="en-US" dirty="0"/>
          </a:p>
          <a:p>
            <a:r>
              <a:rPr lang="en-US" dirty="0"/>
              <a:t>Think of some unique ways to use this information.</a:t>
            </a:r>
          </a:p>
          <a:p>
            <a:endParaRPr lang="en-US" b="1" dirty="0"/>
          </a:p>
        </p:txBody>
      </p:sp>
      <p:sp>
        <p:nvSpPr>
          <p:cNvPr id="4" name="Slide Number Placeholder 3"/>
          <p:cNvSpPr>
            <a:spLocks noGrp="1"/>
          </p:cNvSpPr>
          <p:nvPr>
            <p:ph type="sldNum" sz="quarter" idx="5"/>
          </p:nvPr>
        </p:nvSpPr>
        <p:spPr/>
        <p:txBody>
          <a:bodyPr/>
          <a:lstStyle/>
          <a:p>
            <a:fld id="{DED9A413-938C-544F-8A29-8074E2BC8166}" type="slidenum">
              <a:rPr lang="en-US" smtClean="0"/>
              <a:t>23</a:t>
            </a:fld>
            <a:endParaRPr lang="en-US"/>
          </a:p>
        </p:txBody>
      </p:sp>
    </p:spTree>
    <p:extLst>
      <p:ext uri="{BB962C8B-B14F-4D97-AF65-F5344CB8AC3E}">
        <p14:creationId xmlns:p14="http://schemas.microsoft.com/office/powerpoint/2010/main" val="3624208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Display the impact to your community through donations, photos and media clips throughout the year, and update it regularly.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are featured will generate conversations that will advance awareness of the post and all it does.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24</a:t>
            </a:fld>
            <a:endParaRPr lang="en-US"/>
          </a:p>
        </p:txBody>
      </p:sp>
    </p:spTree>
    <p:extLst>
      <p:ext uri="{BB962C8B-B14F-4D97-AF65-F5344CB8AC3E}">
        <p14:creationId xmlns:p14="http://schemas.microsoft.com/office/powerpoint/2010/main" val="114269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send a copy of your CPR to the local paper. Highlight some of the major events to draw them to the numbers. Let them know that this is an annual report that is filed with Congress each year as a report on YOUR community activities. Point out the affect that your Post has had on the Veterans, their families and their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25</a:t>
            </a:fld>
            <a:endParaRPr lang="en-US"/>
          </a:p>
        </p:txBody>
      </p:sp>
    </p:spTree>
    <p:extLst>
      <p:ext uri="{BB962C8B-B14F-4D97-AF65-F5344CB8AC3E}">
        <p14:creationId xmlns:p14="http://schemas.microsoft.com/office/powerpoint/2010/main" val="1360951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Submit your Consolidated Post Report on-line.  This option will be available sometime</a:t>
            </a:r>
            <a:r>
              <a:rPr lang="en-US" baseline="0" dirty="0"/>
              <a:t> in the late fall</a:t>
            </a:r>
            <a:r>
              <a:rPr lang="en-US" dirty="0"/>
              <a:t> through July</a:t>
            </a:r>
            <a:r>
              <a:rPr lang="en-US" baseline="0" dirty="0"/>
              <a:t> 1</a:t>
            </a:r>
            <a:r>
              <a:rPr lang="en-US" dirty="0"/>
              <a:t>.  National enters CPRs until all mailed</a:t>
            </a:r>
            <a:r>
              <a:rPr lang="en-US" baseline="0" dirty="0"/>
              <a:t> forms are entered.  The electronic form will be available until all entries are completed.  However, you will want to check with your department for their reporting cutoff dates.  </a:t>
            </a:r>
          </a:p>
          <a:p>
            <a:pPr eaLnBrk="1" hangingPunct="1">
              <a:spcBef>
                <a:spcPct val="0"/>
              </a:spcBef>
            </a:pPr>
            <a:endParaRPr lang="en-US" baseline="0" dirty="0"/>
          </a:p>
          <a:p>
            <a:pPr eaLnBrk="1" hangingPunct="1">
              <a:spcBef>
                <a:spcPct val="0"/>
              </a:spcBef>
              <a:buFont typeface="Arial" pitchFamily="34" charset="0"/>
              <a:buChar char="•"/>
            </a:pPr>
            <a:r>
              <a:rPr lang="en-US" baseline="0" dirty="0"/>
              <a:t>The electronic CPR can be completed in sections.</a:t>
            </a:r>
            <a:endParaRPr lang="en-US" dirty="0"/>
          </a:p>
          <a:p>
            <a:pPr eaLnBrk="1" hangingPunct="1">
              <a:spcBef>
                <a:spcPct val="0"/>
              </a:spcBef>
              <a:buFont typeface="Arial" pitchFamily="34" charset="0"/>
              <a:buChar char="•"/>
            </a:pPr>
            <a:r>
              <a:rPr lang="en-US" baseline="0" dirty="0"/>
              <a:t>National emails all submitted CPRs to the appropriate department.  </a:t>
            </a:r>
          </a:p>
          <a:p>
            <a:pPr eaLnBrk="1" hangingPunct="1">
              <a:spcBef>
                <a:spcPct val="0"/>
              </a:spcBef>
              <a:buFont typeface="Arial" pitchFamily="34" charset="0"/>
              <a:buChar char="•"/>
            </a:pPr>
            <a:r>
              <a:rPr lang="en-US" baseline="0" dirty="0"/>
              <a:t>The CPR is also linked to the myLegion members page thus allowing them to see what activities the post supports.</a:t>
            </a:r>
          </a:p>
          <a:p>
            <a:pPr eaLnBrk="1" hangingPunct="1">
              <a:spcBef>
                <a:spcPct val="0"/>
              </a:spcBef>
              <a:buFont typeface="Arial" pitchFamily="34" charset="0"/>
              <a:buChar char="•"/>
            </a:pPr>
            <a:r>
              <a:rPr lang="en-US" dirty="0"/>
              <a:t>Districts and Counties can view and print submitted reports from their sites.</a:t>
            </a:r>
          </a:p>
          <a:p>
            <a:pPr eaLnBrk="1" hangingPunct="1">
              <a:spcBef>
                <a:spcPct val="0"/>
              </a:spcBef>
              <a:buFont typeface="Arial" pitchFamily="34" charset="0"/>
              <a:buChar char="•"/>
            </a:pPr>
            <a:endParaRPr lang="en-US" dirty="0"/>
          </a:p>
          <a:p>
            <a:pPr eaLnBrk="1" hangingPunct="1">
              <a:spcBef>
                <a:spcPct val="0"/>
              </a:spcBef>
            </a:pPr>
            <a:endParaRPr lang="en-US" dirty="0"/>
          </a:p>
          <a:p>
            <a:pPr eaLnBrk="1" hangingPunct="1">
              <a:spcBef>
                <a:spcPct val="0"/>
              </a:spcBef>
            </a:pPr>
            <a:r>
              <a:rPr lang="en-US" u="sng" dirty="0">
                <a:solidFill>
                  <a:srgbClr val="FF0000"/>
                </a:solidFill>
              </a:rPr>
              <a:t>FAQ:  Why isn’t the CPR available the</a:t>
            </a:r>
            <a:r>
              <a:rPr lang="en-US" u="sng" baseline="0" dirty="0">
                <a:solidFill>
                  <a:srgbClr val="FF0000"/>
                </a:solidFill>
              </a:rPr>
              <a:t> beginning of the membership year</a:t>
            </a:r>
            <a:r>
              <a:rPr lang="en-US" u="sng" dirty="0">
                <a:solidFill>
                  <a:srgbClr val="FF0000"/>
                </a:solidFill>
              </a:rPr>
              <a:t>?</a:t>
            </a:r>
          </a:p>
          <a:p>
            <a:pPr eaLnBrk="1" hangingPunct="1">
              <a:spcBef>
                <a:spcPct val="0"/>
              </a:spcBef>
            </a:pPr>
            <a:r>
              <a:rPr lang="en-US" dirty="0">
                <a:solidFill>
                  <a:srgbClr val="FF0000"/>
                </a:solidFill>
              </a:rPr>
              <a:t>Answer:      Each</a:t>
            </a:r>
            <a:r>
              <a:rPr lang="en-US" baseline="0" dirty="0">
                <a:solidFill>
                  <a:srgbClr val="FF0000"/>
                </a:solidFill>
              </a:rPr>
              <a:t> year the CPR is modified by National’s Internal Affairs &amp; Membership Division.  Once the modified form is submitted to IT, it will be posted to the site and made available in early November each year.</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26</a:t>
            </a:fld>
            <a:endParaRPr lang="en-US"/>
          </a:p>
        </p:txBody>
      </p:sp>
    </p:spTree>
    <p:extLst>
      <p:ext uri="{BB962C8B-B14F-4D97-AF65-F5344CB8AC3E}">
        <p14:creationId xmlns:p14="http://schemas.microsoft.com/office/powerpoint/2010/main" val="1277312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CPR will look like this.  To enter data go to the section you want and select Edit.</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27</a:t>
            </a:fld>
            <a:endParaRPr lang="en-US" dirty="0"/>
          </a:p>
        </p:txBody>
      </p:sp>
    </p:spTree>
    <p:extLst>
      <p:ext uri="{BB962C8B-B14F-4D97-AF65-F5344CB8AC3E}">
        <p14:creationId xmlns:p14="http://schemas.microsoft.com/office/powerpoint/2010/main" val="2587981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the Americanism section is open</a:t>
            </a:r>
            <a:r>
              <a:rPr lang="en-US" baseline="0" dirty="0"/>
              <a:t> to enter data.  If you do not see all line items, you may need to adjust the Zoom settings on your internet browser.  Once you have entered your data, click the Update button to save entered data and Escape key to exit.  If you exit out of the page without hitting the Update button, entries will not be saved.</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28</a:t>
            </a:fld>
            <a:endParaRPr lang="en-US" dirty="0"/>
          </a:p>
        </p:txBody>
      </p:sp>
    </p:spTree>
    <p:extLst>
      <p:ext uri="{BB962C8B-B14F-4D97-AF65-F5344CB8AC3E}">
        <p14:creationId xmlns:p14="http://schemas.microsoft.com/office/powerpoint/2010/main" val="79958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you</a:t>
            </a:r>
            <a:r>
              <a:rPr lang="en-US" baseline="0" dirty="0"/>
              <a:t> have completed the CPR, c</a:t>
            </a:r>
            <a:r>
              <a:rPr lang="en-US" dirty="0"/>
              <a:t>lick Save and Submit.  This</a:t>
            </a:r>
            <a:r>
              <a:rPr lang="en-US" baseline="0" dirty="0"/>
              <a:t> submits the report to National Headquarters</a:t>
            </a:r>
            <a:r>
              <a:rPr lang="en-US" dirty="0"/>
              <a:t>.  However you can go back and</a:t>
            </a:r>
            <a:r>
              <a:rPr lang="en-US" baseline="0" dirty="0"/>
              <a:t> make more entries until the close of reporting.  Each time you submit the report it will replace the previous submission.</a:t>
            </a:r>
          </a:p>
          <a:p>
            <a:endParaRPr lang="en-US" baseline="0" dirty="0"/>
          </a:p>
          <a:p>
            <a:r>
              <a:rPr lang="en-US" baseline="0" dirty="0"/>
              <a:t>After clicking Save and Submit *** you can generate a PDF report to save and print.  </a:t>
            </a:r>
          </a:p>
          <a:p>
            <a:endParaRPr lang="en-US" baseline="0" dirty="0"/>
          </a:p>
          <a:p>
            <a:r>
              <a:rPr lang="en-US" u="sng" baseline="0" dirty="0">
                <a:solidFill>
                  <a:srgbClr val="FF0000"/>
                </a:solidFill>
              </a:rPr>
              <a:t>FAQ:  Can we get past CPR reports?</a:t>
            </a:r>
          </a:p>
          <a:p>
            <a:r>
              <a:rPr lang="en-US" baseline="0" dirty="0">
                <a:solidFill>
                  <a:srgbClr val="FF0000"/>
                </a:solidFill>
              </a:rPr>
              <a:t>Answer:      No, only the current year report is available.  National does not store past reports.  Check with your department for previous year reports.</a:t>
            </a:r>
            <a:endParaRPr lang="en-US" dirty="0">
              <a:solidFill>
                <a:srgbClr val="FF0000"/>
              </a:solidFill>
            </a:endParaRPr>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29</a:t>
            </a:fld>
            <a:endParaRPr lang="en-US" dirty="0"/>
          </a:p>
        </p:txBody>
      </p:sp>
    </p:spTree>
    <p:extLst>
      <p:ext uri="{BB962C8B-B14F-4D97-AF65-F5344CB8AC3E}">
        <p14:creationId xmlns:p14="http://schemas.microsoft.com/office/powerpoint/2010/main" val="401093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are first compiled by local Posts and forwarded to Department Headquarters where they are compiled into one large report and then sent to National Headquarters. National Headquarters can then compile all Department Reports and draw in any reports completed on mylegion.org.</a:t>
            </a:r>
          </a:p>
          <a:p>
            <a:r>
              <a:rPr lang="en-US" dirty="0"/>
              <a:t> </a:t>
            </a:r>
          </a:p>
          <a:p>
            <a:r>
              <a:rPr lang="en-US" dirty="0"/>
              <a:t>The compiled report is then sent to congress as a report on the activities of The American Legion for the previous year. This same information is used by the National Commander and other staff members as they testify before congress as mandated by the federal charter.</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a:t>
            </a:fld>
            <a:endParaRPr lang="en-US"/>
          </a:p>
        </p:txBody>
      </p:sp>
    </p:spTree>
    <p:extLst>
      <p:ext uri="{BB962C8B-B14F-4D97-AF65-F5344CB8AC3E}">
        <p14:creationId xmlns:p14="http://schemas.microsoft.com/office/powerpoint/2010/main" val="3532087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the national CPR </a:t>
            </a:r>
            <a:r>
              <a:rPr lang="en-US"/>
              <a:t>report for 2019-2020.</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30</a:t>
            </a:fld>
            <a:endParaRPr lang="en-US" dirty="0"/>
          </a:p>
        </p:txBody>
      </p:sp>
    </p:spTree>
    <p:extLst>
      <p:ext uri="{BB962C8B-B14F-4D97-AF65-F5344CB8AC3E}">
        <p14:creationId xmlns:p14="http://schemas.microsoft.com/office/powerpoint/2010/main" val="2399513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2565400" cy="1924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31</a:t>
            </a:fld>
            <a:endParaRPr lang="en-US" dirty="0"/>
          </a:p>
        </p:txBody>
      </p:sp>
    </p:spTree>
    <p:extLst>
      <p:ext uri="{BB962C8B-B14F-4D97-AF65-F5344CB8AC3E}">
        <p14:creationId xmlns:p14="http://schemas.microsoft.com/office/powerpoint/2010/main" val="378288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the stories you have from your Post and I have from my Post and the other 12,540 Posts across the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each and every report filed, our Strength is magnified!</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4</a:t>
            </a:fld>
            <a:endParaRPr lang="en-US"/>
          </a:p>
        </p:txBody>
      </p:sp>
    </p:spTree>
    <p:extLst>
      <p:ext uri="{BB962C8B-B14F-4D97-AF65-F5344CB8AC3E}">
        <p14:creationId xmlns:p14="http://schemas.microsoft.com/office/powerpoint/2010/main" val="317843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reports should be sent to department headquarters on or before the June 1st deadline, or sooner if the department has set an earlier date.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5</a:t>
            </a:fld>
            <a:endParaRPr lang="en-US"/>
          </a:p>
        </p:txBody>
      </p:sp>
    </p:spTree>
    <p:extLst>
      <p:ext uri="{BB962C8B-B14F-4D97-AF65-F5344CB8AC3E}">
        <p14:creationId xmlns:p14="http://schemas.microsoft.com/office/powerpoint/2010/main" val="399421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786">
              <a:defRPr/>
            </a:pPr>
            <a:r>
              <a:rPr lang="en-US" dirty="0"/>
              <a:t>Nationally the numbers are not great. </a:t>
            </a:r>
          </a:p>
          <a:p>
            <a:pPr defTabSz="906786">
              <a:defRPr/>
            </a:pPr>
            <a:endParaRPr lang="en-US" dirty="0"/>
          </a:p>
          <a:p>
            <a:pPr defTabSz="906786">
              <a:defRPr/>
            </a:pPr>
            <a:r>
              <a:rPr lang="en-US" dirty="0"/>
              <a:t>In 2016 we had 8,820 posts completing the CPR out of 13,159 Chartered Posts. That’s still only 67% reporting! </a:t>
            </a:r>
          </a:p>
          <a:p>
            <a:pPr defTabSz="906786">
              <a:defRPr/>
            </a:pPr>
            <a:endParaRPr lang="en-US" dirty="0"/>
          </a:p>
          <a:p>
            <a:pPr defTabSz="906786">
              <a:defRPr/>
            </a:pPr>
            <a:r>
              <a:rPr lang="en-US" dirty="0"/>
              <a:t>In 2019 we had 8,831 posts reporting with less posts and it was still only 70% reporting.</a:t>
            </a:r>
          </a:p>
          <a:p>
            <a:pPr defTabSz="906786">
              <a:defRPr/>
            </a:pPr>
            <a:endParaRPr lang="en-US" baseline="0" dirty="0"/>
          </a:p>
          <a:p>
            <a:pPr defTabSz="906786">
              <a:defRPr/>
            </a:pPr>
            <a:r>
              <a:rPr lang="en-US"/>
              <a:t>The </a:t>
            </a:r>
            <a:r>
              <a:rPr lang="en-US" dirty="0"/>
              <a:t>perception is that the report is too hard to complete or Posts think they have nothing to report.</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6</a:t>
            </a:fld>
            <a:endParaRPr lang="en-US"/>
          </a:p>
        </p:txBody>
      </p:sp>
    </p:spTree>
    <p:extLst>
      <p:ext uri="{BB962C8B-B14F-4D97-AF65-F5344CB8AC3E}">
        <p14:creationId xmlns:p14="http://schemas.microsoft.com/office/powerpoint/2010/main" val="316319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786">
              <a:defRPr/>
            </a:pPr>
            <a:r>
              <a:rPr lang="en-US" dirty="0"/>
              <a:t>Let me show you how we can help!</a:t>
            </a:r>
          </a:p>
        </p:txBody>
      </p:sp>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08445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it's Memorial Day and you just finished the Community program and you are exhausted.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look at the calendar and realize the CPR Report is due tomorrow and you haven't started yet - what should you do?</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8</a:t>
            </a:fld>
            <a:endParaRPr lang="en-US"/>
          </a:p>
        </p:txBody>
      </p:sp>
    </p:spTree>
    <p:extLst>
      <p:ext uri="{BB962C8B-B14F-4D97-AF65-F5344CB8AC3E}">
        <p14:creationId xmlns:p14="http://schemas.microsoft.com/office/powerpoint/2010/main" val="369427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don't panic, we will walk you through the process. </a:t>
            </a:r>
          </a:p>
          <a:p>
            <a:endParaRPr lang="en-US" dirty="0"/>
          </a:p>
          <a:p>
            <a:r>
              <a:rPr lang="en-US" dirty="0"/>
              <a:t>Check with your Chairpersons for their reports of activities of their committees and commissions. </a:t>
            </a:r>
          </a:p>
          <a:p>
            <a:endParaRPr lang="en-US" dirty="0"/>
          </a:p>
          <a:p>
            <a:r>
              <a:rPr lang="en-US" dirty="0"/>
              <a:t>Next, look at the bank records and see what kind of income and expenses you had throughout the year and how those entries fit into your report. </a:t>
            </a:r>
          </a:p>
          <a:p>
            <a:endParaRPr lang="en-US" dirty="0"/>
          </a:p>
          <a:p>
            <a:r>
              <a:rPr lang="en-US" dirty="0"/>
              <a:t>Next, query members and ask them about activities they may have participated in like Blood Donors; how many pints did they donate or VA Hospital volunteers; how many hours did they volunteer?</a:t>
            </a:r>
          </a:p>
          <a:p>
            <a:r>
              <a:rPr lang="en-US" dirty="0"/>
              <a:t> </a:t>
            </a:r>
          </a:p>
          <a:p>
            <a:r>
              <a:rPr lang="en-US" dirty="0"/>
              <a:t>Go to the Historian and look through pictures and news clippings for information on community events. </a:t>
            </a:r>
          </a:p>
          <a:p>
            <a:endParaRPr lang="en-US" dirty="0"/>
          </a:p>
          <a:p>
            <a:r>
              <a:rPr lang="en-US" dirty="0"/>
              <a:t>Don't forget the Post calendar, it has most if not all of your activities recorded.</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9</a:t>
            </a:fld>
            <a:endParaRPr lang="en-US"/>
          </a:p>
        </p:txBody>
      </p:sp>
    </p:spTree>
    <p:extLst>
      <p:ext uri="{BB962C8B-B14F-4D97-AF65-F5344CB8AC3E}">
        <p14:creationId xmlns:p14="http://schemas.microsoft.com/office/powerpoint/2010/main" val="495438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3600" i="1">
                <a:solidFill>
                  <a:srgbClr val="F9C5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4059634-5AA4-F94E-A8DB-69439DC0F0B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735A1A-DD54-D645-889B-B50D22480D53}"/>
              </a:ext>
            </a:extLst>
          </p:cNvPr>
          <p:cNvPicPr>
            <a:picLocks noChangeAspect="1"/>
          </p:cNvPicPr>
          <p:nvPr userDrawn="1"/>
        </p:nvPicPr>
        <p:blipFill>
          <a:blip r:embed="rId3"/>
          <a:stretch>
            <a:fillRect/>
          </a:stretch>
        </p:blipFill>
        <p:spPr>
          <a:xfrm>
            <a:off x="4175573" y="335308"/>
            <a:ext cx="792853" cy="825586"/>
          </a:xfrm>
          <a:prstGeom prst="rect">
            <a:avLst/>
          </a:prstGeom>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38989"/>
            <a:ext cx="5486400" cy="348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130578"/>
            <a:ext cx="6019800" cy="4995585"/>
          </a:xfrm>
        </p:spPr>
        <p:txBody>
          <a:bodyPr vert="eaVert"/>
          <a:lstStyle>
            <a:lvl1pPr marL="342900" marR="0" indent="-342900" algn="l" defTabSz="457200" rtl="0" eaLnBrk="1" fontAlgn="auto" latinLnBrk="0" hangingPunct="1">
              <a:lnSpc>
                <a:spcPct val="100000"/>
              </a:lnSpc>
              <a:spcBef>
                <a:spcPct val="20000"/>
              </a:spcBef>
              <a:spcAft>
                <a:spcPts val="0"/>
              </a:spcAft>
              <a:buClr>
                <a:srgbClr val="002C54"/>
              </a:buClr>
              <a:buSzTx/>
              <a:buFont typeface="Wingdings"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000"/>
            </a:lvl2pPr>
            <a:lvl3pPr marL="1257300" marR="0" indent="-342900" algn="l" defTabSz="457200" rtl="0" eaLnBrk="1" fontAlgn="auto" latinLnBrk="0" hangingPunct="1">
              <a:lnSpc>
                <a:spcPct val="100000"/>
              </a:lnSpc>
              <a:spcBef>
                <a:spcPct val="20000"/>
              </a:spcBef>
              <a:spcAft>
                <a:spcPts val="0"/>
              </a:spcAft>
              <a:buClr>
                <a:srgbClr val="F9C51A"/>
              </a:buClr>
              <a:buSzTx/>
              <a:buFont typeface="Apple Symbols" panose="02000000000000000000" pitchFamily="2" charset="-79"/>
              <a:buChar char="≫"/>
              <a:tabLst/>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7/28/2021</a:t>
            </a:fld>
            <a:endParaRPr lang="en-US"/>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55465646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4059634-5AA4-F94E-A8DB-69439DC0F0BA}"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4059634-5AA4-F94E-A8DB-69439DC0F0BA}"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t"/>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694802"/>
            <a:ext cx="3008313" cy="343136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1914"/>
            <a:ext cx="8229600" cy="7453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196790"/>
            <a:ext cx="8229600" cy="392937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9634-5AA4-F94E-A8DB-69439DC0F0BA}" type="datetimeFigureOut">
              <a:rPr lang="en-US" smtClean="0"/>
              <a:t>7/28/2021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F9611-7A6F-B745-89CC-4FBE270A956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3E8A552C-A0CD-CC43-AFA1-342DFB04773C}"/>
              </a:ext>
            </a:extLst>
          </p:cNvPr>
          <p:cNvPicPr>
            <a:picLocks noChangeAspect="1"/>
          </p:cNvPicPr>
          <p:nvPr userDrawn="1"/>
        </p:nvPicPr>
        <p:blipFill>
          <a:blip r:embed="rId15"/>
          <a:stretch>
            <a:fillRect/>
          </a:stretch>
        </p:blipFill>
        <p:spPr>
          <a:xfrm>
            <a:off x="217358" y="196486"/>
            <a:ext cx="715756" cy="7453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txStyles>
    <p:title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p:titleStyle>
    <p:bodyStyle>
      <a:lvl1pPr marL="342900" indent="-342900" algn="l" defTabSz="457200" rtl="0" eaLnBrk="1" latinLnBrk="0" hangingPunct="1">
        <a:spcBef>
          <a:spcPct val="20000"/>
        </a:spcBef>
        <a:buClr>
          <a:schemeClr val="tx2"/>
        </a:buClr>
        <a:buFont typeface="Wingdings" pitchFamily="2" charset="2"/>
        <a:buChar char="§"/>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D86A9C-31AB-42B2-851D-F660FFED2438}"/>
              </a:ext>
            </a:extLst>
          </p:cNvPr>
          <p:cNvSpPr>
            <a:spLocks noGrp="1"/>
          </p:cNvSpPr>
          <p:nvPr>
            <p:ph type="ctrTitle"/>
          </p:nvPr>
        </p:nvSpPr>
        <p:spPr>
          <a:xfrm>
            <a:off x="685800" y="2524129"/>
            <a:ext cx="7772400" cy="1470025"/>
          </a:xfrm>
        </p:spPr>
        <p:txBody>
          <a:bodyPr/>
          <a:lstStyle/>
          <a:p>
            <a:r>
              <a:rPr lang="en-US" dirty="0"/>
              <a:t>Consolidated Post Report (CPR)</a:t>
            </a:r>
          </a:p>
        </p:txBody>
      </p:sp>
      <p:pic>
        <p:nvPicPr>
          <p:cNvPr id="3" name="Picture 2" descr="A person wearing a uniform&#10;&#10;Description automatically generated with medium confidence">
            <a:extLst>
              <a:ext uri="{FF2B5EF4-FFF2-40B4-BE49-F238E27FC236}">
                <a16:creationId xmlns:a16="http://schemas.microsoft.com/office/drawing/2014/main" id="{D50282E9-4CC9-4600-9664-556AA37A4316}"/>
              </a:ext>
            </a:extLst>
          </p:cNvPr>
          <p:cNvPicPr>
            <a:picLocks noChangeAspect="1"/>
          </p:cNvPicPr>
          <p:nvPr/>
        </p:nvPicPr>
        <p:blipFill>
          <a:blip r:embed="rId3"/>
          <a:stretch>
            <a:fillRect/>
          </a:stretch>
        </p:blipFill>
        <p:spPr>
          <a:xfrm>
            <a:off x="0" y="3994154"/>
            <a:ext cx="2125361" cy="2125361"/>
          </a:xfrm>
          <a:prstGeom prst="rect">
            <a:avLst/>
          </a:prstGeom>
        </p:spPr>
      </p:pic>
      <p:sp>
        <p:nvSpPr>
          <p:cNvPr id="4" name="TextBox 3">
            <a:extLst>
              <a:ext uri="{FF2B5EF4-FFF2-40B4-BE49-F238E27FC236}">
                <a16:creationId xmlns:a16="http://schemas.microsoft.com/office/drawing/2014/main" id="{D6F229EE-9065-4BE7-A62E-30CE87B5F0EC}"/>
              </a:ext>
            </a:extLst>
          </p:cNvPr>
          <p:cNvSpPr txBox="1"/>
          <p:nvPr/>
        </p:nvSpPr>
        <p:spPr>
          <a:xfrm>
            <a:off x="0" y="6187818"/>
            <a:ext cx="3637534" cy="646331"/>
          </a:xfrm>
          <a:prstGeom prst="rect">
            <a:avLst/>
          </a:prstGeom>
          <a:noFill/>
        </p:spPr>
        <p:txBody>
          <a:bodyPr wrap="none" rtlCol="0">
            <a:spAutoFit/>
          </a:bodyPr>
          <a:lstStyle/>
          <a:p>
            <a:r>
              <a:rPr lang="en-US" dirty="0"/>
              <a:t>Kevin Mook (MD)</a:t>
            </a:r>
          </a:p>
          <a:p>
            <a:r>
              <a:rPr lang="en-US" dirty="0"/>
              <a:t>Member Engagement Coordinator</a:t>
            </a:r>
          </a:p>
        </p:txBody>
      </p:sp>
    </p:spTree>
    <p:extLst>
      <p:ext uri="{BB962C8B-B14F-4D97-AF65-F5344CB8AC3E}">
        <p14:creationId xmlns:p14="http://schemas.microsoft.com/office/powerpoint/2010/main" val="197693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85CE-A23E-4948-931E-36C1A7420DF7}"/>
              </a:ext>
            </a:extLst>
          </p:cNvPr>
          <p:cNvSpPr>
            <a:spLocks noGrp="1"/>
          </p:cNvSpPr>
          <p:nvPr>
            <p:ph type="title"/>
          </p:nvPr>
        </p:nvSpPr>
        <p:spPr/>
        <p:txBody>
          <a:bodyPr/>
          <a:lstStyle/>
          <a:p>
            <a:r>
              <a:rPr lang="en-US" dirty="0"/>
              <a:t>Document Programs</a:t>
            </a:r>
          </a:p>
        </p:txBody>
      </p:sp>
      <p:pic>
        <p:nvPicPr>
          <p:cNvPr id="5" name="Picture 5" descr="101_1639">
            <a:extLst>
              <a:ext uri="{FF2B5EF4-FFF2-40B4-BE49-F238E27FC236}">
                <a16:creationId xmlns:a16="http://schemas.microsoft.com/office/drawing/2014/main" id="{AF798110-8617-4C40-AFD3-8DD1D02C14B4}"/>
              </a:ext>
            </a:extLst>
          </p:cNvPr>
          <p:cNvPicPr>
            <a:picLocks noChangeAspect="1" noChangeArrowheads="1"/>
          </p:cNvPicPr>
          <p:nvPr/>
        </p:nvPicPr>
        <p:blipFill>
          <a:blip r:embed="rId3" cstate="print"/>
          <a:srcRect t="6237" b="56735"/>
          <a:stretch>
            <a:fillRect/>
          </a:stretch>
        </p:blipFill>
        <p:spPr>
          <a:xfrm>
            <a:off x="624254" y="2329534"/>
            <a:ext cx="7895492" cy="3898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439424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3982-2CD6-4993-B6A7-C6D0733C049F}"/>
              </a:ext>
            </a:extLst>
          </p:cNvPr>
          <p:cNvSpPr>
            <a:spLocks noGrp="1"/>
          </p:cNvSpPr>
          <p:nvPr>
            <p:ph type="title"/>
          </p:nvPr>
        </p:nvSpPr>
        <p:spPr/>
        <p:txBody>
          <a:bodyPr/>
          <a:lstStyle/>
          <a:p>
            <a:r>
              <a:rPr lang="en-US" dirty="0"/>
              <a:t>Other Donations</a:t>
            </a:r>
          </a:p>
        </p:txBody>
      </p:sp>
      <p:sp>
        <p:nvSpPr>
          <p:cNvPr id="3" name="Content Placeholder 2">
            <a:extLst>
              <a:ext uri="{FF2B5EF4-FFF2-40B4-BE49-F238E27FC236}">
                <a16:creationId xmlns:a16="http://schemas.microsoft.com/office/drawing/2014/main" id="{BBD78675-731F-4EB3-8A52-F0A764FE2BC7}"/>
              </a:ext>
            </a:extLst>
          </p:cNvPr>
          <p:cNvSpPr>
            <a:spLocks noGrp="1"/>
          </p:cNvSpPr>
          <p:nvPr>
            <p:ph idx="1"/>
          </p:nvPr>
        </p:nvSpPr>
        <p:spPr>
          <a:xfrm>
            <a:off x="457200" y="2778479"/>
            <a:ext cx="8229600" cy="2653991"/>
          </a:xfrm>
        </p:spPr>
        <p:txBody>
          <a:bodyPr/>
          <a:lstStyle/>
          <a:p>
            <a:r>
              <a:rPr lang="en-US" dirty="0"/>
              <a:t>Last section of report</a:t>
            </a:r>
          </a:p>
          <a:p>
            <a:r>
              <a:rPr lang="en-US" dirty="0"/>
              <a:t>Donations to other organizations</a:t>
            </a:r>
          </a:p>
          <a:p>
            <a:pPr lvl="1"/>
            <a:r>
              <a:rPr lang="en-US" dirty="0"/>
              <a:t>Americanism community service</a:t>
            </a:r>
          </a:p>
          <a:p>
            <a:pPr lvl="1"/>
            <a:r>
              <a:rPr lang="en-US" dirty="0"/>
              <a:t>Flags on Main Street</a:t>
            </a:r>
          </a:p>
          <a:p>
            <a:pPr lvl="1"/>
            <a:r>
              <a:rPr lang="en-US" dirty="0"/>
              <a:t>Employment of disabled</a:t>
            </a:r>
          </a:p>
        </p:txBody>
      </p:sp>
    </p:spTree>
    <p:extLst>
      <p:ext uri="{BB962C8B-B14F-4D97-AF65-F5344CB8AC3E}">
        <p14:creationId xmlns:p14="http://schemas.microsoft.com/office/powerpoint/2010/main" val="8747154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8299-B8F9-4E35-8418-807C4797CD8D}"/>
              </a:ext>
            </a:extLst>
          </p:cNvPr>
          <p:cNvSpPr>
            <a:spLocks noGrp="1"/>
          </p:cNvSpPr>
          <p:nvPr>
            <p:ph type="title"/>
          </p:nvPr>
        </p:nvSpPr>
        <p:spPr/>
        <p:txBody>
          <a:bodyPr/>
          <a:lstStyle/>
          <a:p>
            <a:r>
              <a:rPr lang="en-US" dirty="0"/>
              <a:t>Most Important</a:t>
            </a:r>
          </a:p>
        </p:txBody>
      </p:sp>
      <p:sp>
        <p:nvSpPr>
          <p:cNvPr id="3" name="Content Placeholder 2">
            <a:extLst>
              <a:ext uri="{FF2B5EF4-FFF2-40B4-BE49-F238E27FC236}">
                <a16:creationId xmlns:a16="http://schemas.microsoft.com/office/drawing/2014/main" id="{F4ACDD92-B180-4066-8CD2-9E7C19F43708}"/>
              </a:ext>
            </a:extLst>
          </p:cNvPr>
          <p:cNvSpPr>
            <a:spLocks noGrp="1"/>
          </p:cNvSpPr>
          <p:nvPr>
            <p:ph idx="1"/>
          </p:nvPr>
        </p:nvSpPr>
        <p:spPr>
          <a:xfrm>
            <a:off x="457200" y="2563494"/>
            <a:ext cx="8229600" cy="2287287"/>
          </a:xfrm>
        </p:spPr>
        <p:txBody>
          <a:bodyPr/>
          <a:lstStyle/>
          <a:p>
            <a:r>
              <a:rPr lang="en-US" dirty="0"/>
              <a:t>Be proud to be a member of the world’s largest veterans service organization (VSO).</a:t>
            </a:r>
          </a:p>
          <a:p>
            <a:r>
              <a:rPr lang="en-US" dirty="0"/>
              <a:t>Let your post pride show through your CPR!</a:t>
            </a:r>
          </a:p>
        </p:txBody>
      </p:sp>
    </p:spTree>
    <p:extLst>
      <p:ext uri="{BB962C8B-B14F-4D97-AF65-F5344CB8AC3E}">
        <p14:creationId xmlns:p14="http://schemas.microsoft.com/office/powerpoint/2010/main" val="289811157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B3B8-D926-4750-A2FA-B416E49CB352}"/>
              </a:ext>
            </a:extLst>
          </p:cNvPr>
          <p:cNvSpPr>
            <a:spLocks noGrp="1"/>
          </p:cNvSpPr>
          <p:nvPr>
            <p:ph type="title"/>
          </p:nvPr>
        </p:nvSpPr>
        <p:spPr/>
        <p:txBody>
          <a:bodyPr/>
          <a:lstStyle/>
          <a:p>
            <a:r>
              <a:rPr lang="en-US" dirty="0"/>
              <a:t>A Look at the Report</a:t>
            </a:r>
          </a:p>
        </p:txBody>
      </p:sp>
      <p:sp>
        <p:nvSpPr>
          <p:cNvPr id="3" name="Content Placeholder 2">
            <a:extLst>
              <a:ext uri="{FF2B5EF4-FFF2-40B4-BE49-F238E27FC236}">
                <a16:creationId xmlns:a16="http://schemas.microsoft.com/office/drawing/2014/main" id="{43DCA21A-7F32-4D99-B708-27C37EC2FB07}"/>
              </a:ext>
            </a:extLst>
          </p:cNvPr>
          <p:cNvSpPr>
            <a:spLocks noGrp="1"/>
          </p:cNvSpPr>
          <p:nvPr>
            <p:ph idx="1"/>
          </p:nvPr>
        </p:nvSpPr>
        <p:spPr/>
        <p:txBody>
          <a:bodyPr/>
          <a:lstStyle/>
          <a:p>
            <a:r>
              <a:rPr lang="en-US" dirty="0"/>
              <a:t>Report is broken down into sections</a:t>
            </a:r>
          </a:p>
          <a:p>
            <a:endParaRPr lang="en-US" dirty="0"/>
          </a:p>
          <a:p>
            <a:r>
              <a:rPr lang="en-US" dirty="0"/>
              <a:t>The first section is post demographic information</a:t>
            </a:r>
          </a:p>
          <a:p>
            <a:endParaRPr lang="en-US" dirty="0"/>
          </a:p>
          <a:p>
            <a:r>
              <a:rPr lang="en-US" dirty="0"/>
              <a:t>Department, post number, district number, </a:t>
            </a:r>
            <a:br>
              <a:rPr lang="en-US" dirty="0"/>
            </a:br>
            <a:r>
              <a:rPr lang="en-US" dirty="0"/>
              <a:t>final membership count, city and state</a:t>
            </a:r>
          </a:p>
          <a:p>
            <a:endParaRPr lang="en-US" dirty="0"/>
          </a:p>
        </p:txBody>
      </p:sp>
    </p:spTree>
    <p:extLst>
      <p:ext uri="{BB962C8B-B14F-4D97-AF65-F5344CB8AC3E}">
        <p14:creationId xmlns:p14="http://schemas.microsoft.com/office/powerpoint/2010/main" val="374699324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AD73-B69C-4E63-8AB4-5A06C21B9224}"/>
              </a:ext>
            </a:extLst>
          </p:cNvPr>
          <p:cNvSpPr>
            <a:spLocks noGrp="1"/>
          </p:cNvSpPr>
          <p:nvPr>
            <p:ph type="title"/>
          </p:nvPr>
        </p:nvSpPr>
        <p:spPr>
          <a:xfrm>
            <a:off x="457200" y="1261914"/>
            <a:ext cx="8229600" cy="745306"/>
          </a:xfrm>
        </p:spPr>
        <p:txBody>
          <a:bodyPr anchor="ctr">
            <a:normAutofit/>
          </a:bodyPr>
          <a:lstStyle/>
          <a:p>
            <a:r>
              <a:rPr lang="en-US"/>
              <a:t>Veterans Affairs &amp; Rehabilitation</a:t>
            </a:r>
            <a:endParaRPr lang="en-US" dirty="0"/>
          </a:p>
        </p:txBody>
      </p:sp>
      <p:pic>
        <p:nvPicPr>
          <p:cNvPr id="4" name="Picture 4" descr="http://s3.amazonaws.com/challengepost/photos/production/5591/group_photos/xlarge.gif?1291764473">
            <a:extLst>
              <a:ext uri="{FF2B5EF4-FFF2-40B4-BE49-F238E27FC236}">
                <a16:creationId xmlns:a16="http://schemas.microsoft.com/office/drawing/2014/main" id="{D0EDC356-DC44-4E6C-97D3-6F1CE23DC31E}"/>
              </a:ext>
            </a:extLst>
          </p:cNvPr>
          <p:cNvPicPr>
            <a:picLocks noChangeAspect="1" noChangeArrowheads="1"/>
          </p:cNvPicPr>
          <p:nvPr/>
        </p:nvPicPr>
        <p:blipFill>
          <a:blip r:embed="rId3" cstate="print"/>
          <a:srcRect l="14393" r="14843"/>
          <a:stretch>
            <a:fillRect/>
          </a:stretch>
        </p:blipFill>
        <p:spPr bwMode="auto">
          <a:xfrm>
            <a:off x="457200" y="2687542"/>
            <a:ext cx="2306407" cy="2248310"/>
          </a:xfrm>
          <a:prstGeom prst="rect">
            <a:avLst/>
          </a:prstGeom>
          <a:noFill/>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FB301963-A780-48FC-9A32-2D0AF47BF1BA}"/>
              </a:ext>
            </a:extLst>
          </p:cNvPr>
          <p:cNvSpPr>
            <a:spLocks noGrp="1"/>
          </p:cNvSpPr>
          <p:nvPr>
            <p:ph sz="half" idx="2"/>
          </p:nvPr>
        </p:nvSpPr>
        <p:spPr>
          <a:xfrm>
            <a:off x="2989385" y="2423773"/>
            <a:ext cx="5697415" cy="3702390"/>
          </a:xfrm>
        </p:spPr>
        <p:txBody>
          <a:bodyPr>
            <a:noAutofit/>
          </a:bodyPr>
          <a:lstStyle/>
          <a:p>
            <a:pPr>
              <a:lnSpc>
                <a:spcPct val="90000"/>
              </a:lnSpc>
            </a:pPr>
            <a:r>
              <a:rPr lang="en-US" dirty="0"/>
              <a:t>Number of cases handled by the post service officer</a:t>
            </a:r>
          </a:p>
          <a:p>
            <a:pPr>
              <a:lnSpc>
                <a:spcPct val="90000"/>
              </a:lnSpc>
            </a:pPr>
            <a:r>
              <a:rPr lang="en-US" dirty="0"/>
              <a:t>Emergency financial aid provided to veterans</a:t>
            </a:r>
          </a:p>
          <a:p>
            <a:pPr>
              <a:lnSpc>
                <a:spcPct val="90000"/>
              </a:lnSpc>
            </a:pPr>
            <a:r>
              <a:rPr lang="en-US" dirty="0"/>
              <a:t>Number of volunteer hours at VA health-care facilities</a:t>
            </a:r>
          </a:p>
          <a:p>
            <a:pPr>
              <a:lnSpc>
                <a:spcPct val="90000"/>
              </a:lnSpc>
            </a:pPr>
            <a:r>
              <a:rPr lang="en-US" dirty="0"/>
              <a:t>Funds for VA Voluntary Service Program (VAVS)</a:t>
            </a:r>
          </a:p>
          <a:p>
            <a:pPr>
              <a:lnSpc>
                <a:spcPct val="90000"/>
              </a:lnSpc>
            </a:pPr>
            <a:r>
              <a:rPr lang="en-US" dirty="0"/>
              <a:t>Active VAVS Volunteers</a:t>
            </a:r>
          </a:p>
        </p:txBody>
      </p:sp>
    </p:spTree>
    <p:extLst>
      <p:ext uri="{BB962C8B-B14F-4D97-AF65-F5344CB8AC3E}">
        <p14:creationId xmlns:p14="http://schemas.microsoft.com/office/powerpoint/2010/main" val="368258413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30E4-39C9-4D14-A71C-715B14680B37}"/>
              </a:ext>
            </a:extLst>
          </p:cNvPr>
          <p:cNvSpPr>
            <a:spLocks noGrp="1"/>
          </p:cNvSpPr>
          <p:nvPr>
            <p:ph type="title"/>
          </p:nvPr>
        </p:nvSpPr>
        <p:spPr/>
        <p:txBody>
          <a:bodyPr/>
          <a:lstStyle/>
          <a:p>
            <a:r>
              <a:rPr lang="en-US" dirty="0"/>
              <a:t>National Security</a:t>
            </a:r>
          </a:p>
        </p:txBody>
      </p:sp>
      <p:sp>
        <p:nvSpPr>
          <p:cNvPr id="3" name="Content Placeholder 2">
            <a:extLst>
              <a:ext uri="{FF2B5EF4-FFF2-40B4-BE49-F238E27FC236}">
                <a16:creationId xmlns:a16="http://schemas.microsoft.com/office/drawing/2014/main" id="{A06B9BB7-8DE0-4CC1-B362-36E72DC45C41}"/>
              </a:ext>
            </a:extLst>
          </p:cNvPr>
          <p:cNvSpPr>
            <a:spLocks noGrp="1"/>
          </p:cNvSpPr>
          <p:nvPr>
            <p:ph idx="1"/>
          </p:nvPr>
        </p:nvSpPr>
        <p:spPr>
          <a:xfrm>
            <a:off x="457200" y="2196790"/>
            <a:ext cx="3823855" cy="3929373"/>
          </a:xfrm>
        </p:spPr>
        <p:txBody>
          <a:bodyPr numCol="1"/>
          <a:lstStyle/>
          <a:p>
            <a:r>
              <a:rPr lang="en-US" dirty="0"/>
              <a:t>Blood donor program</a:t>
            </a:r>
          </a:p>
          <a:p>
            <a:r>
              <a:rPr lang="en-US" dirty="0"/>
              <a:t>ROTC medals</a:t>
            </a:r>
          </a:p>
          <a:p>
            <a:r>
              <a:rPr lang="en-US" dirty="0"/>
              <a:t>Crime prevention/</a:t>
            </a:r>
            <a:br>
              <a:rPr lang="en-US" dirty="0"/>
            </a:br>
            <a:r>
              <a:rPr lang="en-US" dirty="0"/>
              <a:t>law &amp; order program</a:t>
            </a:r>
          </a:p>
          <a:p>
            <a:r>
              <a:rPr lang="en-US" dirty="0"/>
              <a:t>Homeland security</a:t>
            </a:r>
          </a:p>
          <a:p>
            <a:r>
              <a:rPr lang="en-US" dirty="0"/>
              <a:t>Disaster relief</a:t>
            </a:r>
          </a:p>
          <a:p>
            <a:r>
              <a:rPr lang="en-US" dirty="0"/>
              <a:t>POW/MIA</a:t>
            </a:r>
          </a:p>
          <a:p>
            <a:pPr marL="0" indent="0">
              <a:buNone/>
            </a:pPr>
            <a:endParaRPr lang="en-US" dirty="0"/>
          </a:p>
          <a:p>
            <a:pPr marL="0" indent="0">
              <a:buNone/>
            </a:pPr>
            <a:endParaRPr lang="en-US" b="1" dirty="0"/>
          </a:p>
        </p:txBody>
      </p:sp>
      <p:pic>
        <p:nvPicPr>
          <p:cNvPr id="11" name="Picture 10">
            <a:extLst>
              <a:ext uri="{FF2B5EF4-FFF2-40B4-BE49-F238E27FC236}">
                <a16:creationId xmlns:a16="http://schemas.microsoft.com/office/drawing/2014/main" id="{A0727BB8-FF94-2E45-B04A-58202F0A1519}"/>
              </a:ext>
            </a:extLst>
          </p:cNvPr>
          <p:cNvPicPr>
            <a:picLocks noChangeAspect="1"/>
          </p:cNvPicPr>
          <p:nvPr/>
        </p:nvPicPr>
        <p:blipFill rotWithShape="1">
          <a:blip r:embed="rId3"/>
          <a:srcRect l="-3704" r="13106"/>
          <a:stretch/>
        </p:blipFill>
        <p:spPr>
          <a:xfrm>
            <a:off x="4281055" y="2196790"/>
            <a:ext cx="4405746" cy="3238586"/>
          </a:xfrm>
          <a:prstGeom prst="rect">
            <a:avLst/>
          </a:prstGeom>
        </p:spPr>
      </p:pic>
    </p:spTree>
    <p:extLst>
      <p:ext uri="{BB962C8B-B14F-4D97-AF65-F5344CB8AC3E}">
        <p14:creationId xmlns:p14="http://schemas.microsoft.com/office/powerpoint/2010/main" val="337514699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6D5A-D685-4BD4-9947-C61521ACEB51}"/>
              </a:ext>
            </a:extLst>
          </p:cNvPr>
          <p:cNvSpPr>
            <a:spLocks noGrp="1"/>
          </p:cNvSpPr>
          <p:nvPr>
            <p:ph type="title"/>
          </p:nvPr>
        </p:nvSpPr>
        <p:spPr/>
        <p:txBody>
          <a:bodyPr/>
          <a:lstStyle/>
          <a:p>
            <a:r>
              <a:rPr lang="en-US" dirty="0"/>
              <a:t>Public Relations</a:t>
            </a:r>
          </a:p>
        </p:txBody>
      </p:sp>
      <p:sp>
        <p:nvSpPr>
          <p:cNvPr id="3" name="Content Placeholder 2">
            <a:extLst>
              <a:ext uri="{FF2B5EF4-FFF2-40B4-BE49-F238E27FC236}">
                <a16:creationId xmlns:a16="http://schemas.microsoft.com/office/drawing/2014/main" id="{FA0E38D7-1032-438C-8395-DEFDFC30D4D5}"/>
              </a:ext>
            </a:extLst>
          </p:cNvPr>
          <p:cNvSpPr>
            <a:spLocks noGrp="1"/>
          </p:cNvSpPr>
          <p:nvPr>
            <p:ph idx="1"/>
          </p:nvPr>
        </p:nvSpPr>
        <p:spPr>
          <a:xfrm>
            <a:off x="457200" y="2007220"/>
            <a:ext cx="8229600" cy="3929373"/>
          </a:xfrm>
        </p:spPr>
        <p:txBody>
          <a:bodyPr/>
          <a:lstStyle/>
          <a:p>
            <a:r>
              <a:rPr lang="en-US" dirty="0"/>
              <a:t>Public Relations chair</a:t>
            </a:r>
          </a:p>
          <a:p>
            <a:r>
              <a:rPr lang="en-US" dirty="0"/>
              <a:t>Post publication</a:t>
            </a:r>
          </a:p>
          <a:p>
            <a:r>
              <a:rPr lang="en-US" dirty="0"/>
              <a:t>Website</a:t>
            </a:r>
          </a:p>
          <a:p>
            <a:r>
              <a:rPr lang="en-US" dirty="0"/>
              <a:t>Social Media accounts</a:t>
            </a:r>
          </a:p>
          <a:p>
            <a:r>
              <a:rPr lang="en-US" dirty="0"/>
              <a:t>Community events</a:t>
            </a:r>
          </a:p>
          <a:p>
            <a:r>
              <a:rPr lang="en-US" dirty="0"/>
              <a:t>Post mentions in media </a:t>
            </a:r>
          </a:p>
          <a:p>
            <a:r>
              <a:rPr lang="en-US" dirty="0"/>
              <a:t>Letters to the editor</a:t>
            </a:r>
          </a:p>
        </p:txBody>
      </p:sp>
      <p:pic>
        <p:nvPicPr>
          <p:cNvPr id="7" name="Picture 6">
            <a:extLst>
              <a:ext uri="{FF2B5EF4-FFF2-40B4-BE49-F238E27FC236}">
                <a16:creationId xmlns:a16="http://schemas.microsoft.com/office/drawing/2014/main" id="{FCF4F567-5B79-7144-841D-4694E4F9C735}"/>
              </a:ext>
            </a:extLst>
          </p:cNvPr>
          <p:cNvPicPr>
            <a:picLocks noChangeAspect="1"/>
          </p:cNvPicPr>
          <p:nvPr/>
        </p:nvPicPr>
        <p:blipFill rotWithShape="1">
          <a:blip r:embed="rId3"/>
          <a:srcRect t="9895" b="12188"/>
          <a:stretch/>
        </p:blipFill>
        <p:spPr>
          <a:xfrm>
            <a:off x="5324765" y="2133600"/>
            <a:ext cx="3362035" cy="3929373"/>
          </a:xfrm>
          <a:prstGeom prst="rect">
            <a:avLst/>
          </a:prstGeom>
        </p:spPr>
      </p:pic>
    </p:spTree>
    <p:extLst>
      <p:ext uri="{BB962C8B-B14F-4D97-AF65-F5344CB8AC3E}">
        <p14:creationId xmlns:p14="http://schemas.microsoft.com/office/powerpoint/2010/main" val="9443092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4B53-A4DD-4D62-A817-D8EF94903E5B}"/>
              </a:ext>
            </a:extLst>
          </p:cNvPr>
          <p:cNvSpPr>
            <a:spLocks noGrp="1"/>
          </p:cNvSpPr>
          <p:nvPr>
            <p:ph type="title"/>
          </p:nvPr>
        </p:nvSpPr>
        <p:spPr>
          <a:xfrm>
            <a:off x="457200" y="1261914"/>
            <a:ext cx="8229600" cy="745306"/>
          </a:xfrm>
        </p:spPr>
        <p:txBody>
          <a:bodyPr anchor="ctr">
            <a:normAutofit/>
          </a:bodyPr>
          <a:lstStyle/>
          <a:p>
            <a:r>
              <a:rPr lang="en-US" dirty="0"/>
              <a:t>Ceremonial Honors For Veterans</a:t>
            </a:r>
          </a:p>
        </p:txBody>
      </p:sp>
      <p:sp>
        <p:nvSpPr>
          <p:cNvPr id="3" name="Content Placeholder 2">
            <a:extLst>
              <a:ext uri="{FF2B5EF4-FFF2-40B4-BE49-F238E27FC236}">
                <a16:creationId xmlns:a16="http://schemas.microsoft.com/office/drawing/2014/main" id="{70226062-01AF-475E-B452-9C4A7EDE4A6D}"/>
              </a:ext>
            </a:extLst>
          </p:cNvPr>
          <p:cNvSpPr>
            <a:spLocks noGrp="1"/>
          </p:cNvSpPr>
          <p:nvPr>
            <p:ph sz="half" idx="1"/>
          </p:nvPr>
        </p:nvSpPr>
        <p:spPr>
          <a:xfrm>
            <a:off x="457200" y="2423773"/>
            <a:ext cx="4038600" cy="3702390"/>
          </a:xfrm>
        </p:spPr>
        <p:txBody>
          <a:bodyPr>
            <a:normAutofit/>
          </a:bodyPr>
          <a:lstStyle/>
          <a:p>
            <a:r>
              <a:rPr lang="en-US" dirty="0"/>
              <a:t>Color guard</a:t>
            </a:r>
          </a:p>
          <a:p>
            <a:r>
              <a:rPr lang="en-US" dirty="0"/>
              <a:t>Rifle team</a:t>
            </a:r>
          </a:p>
          <a:p>
            <a:r>
              <a:rPr lang="en-US" dirty="0"/>
              <a:t>Number of funeral honors</a:t>
            </a:r>
          </a:p>
          <a:p>
            <a:r>
              <a:rPr lang="en-US" dirty="0"/>
              <a:t>Number of wake services</a:t>
            </a:r>
          </a:p>
          <a:p>
            <a:r>
              <a:rPr lang="en-US" dirty="0"/>
              <a:t>Amount spent on uniform group</a:t>
            </a:r>
          </a:p>
        </p:txBody>
      </p:sp>
      <p:pic>
        <p:nvPicPr>
          <p:cNvPr id="4" name="Picture 8" descr="P1010124">
            <a:extLst>
              <a:ext uri="{FF2B5EF4-FFF2-40B4-BE49-F238E27FC236}">
                <a16:creationId xmlns:a16="http://schemas.microsoft.com/office/drawing/2014/main" id="{ED1F76A4-ACF3-4814-86B0-EBADB007538C}"/>
              </a:ext>
            </a:extLst>
          </p:cNvPr>
          <p:cNvPicPr>
            <a:picLocks noChangeAspect="1" noChangeArrowheads="1"/>
          </p:cNvPicPr>
          <p:nvPr/>
        </p:nvPicPr>
        <p:blipFill rotWithShape="1">
          <a:blip r:embed="rId3" cstate="print"/>
          <a:srcRect l="10807" r="7658" b="3"/>
          <a:stretch/>
        </p:blipFill>
        <p:spPr>
          <a:xfrm>
            <a:off x="4648200" y="2423773"/>
            <a:ext cx="4038600" cy="3702390"/>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242342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FEDC-10B3-42F7-9C7D-DFC1B137D618}"/>
              </a:ext>
            </a:extLst>
          </p:cNvPr>
          <p:cNvSpPr>
            <a:spLocks noGrp="1"/>
          </p:cNvSpPr>
          <p:nvPr>
            <p:ph type="title"/>
          </p:nvPr>
        </p:nvSpPr>
        <p:spPr/>
        <p:txBody>
          <a:bodyPr/>
          <a:lstStyle/>
          <a:p>
            <a:r>
              <a:rPr lang="en-US" dirty="0"/>
              <a:t>Veterans Employment &amp; Education</a:t>
            </a:r>
          </a:p>
        </p:txBody>
      </p:sp>
      <p:sp>
        <p:nvSpPr>
          <p:cNvPr id="3" name="Content Placeholder 2">
            <a:extLst>
              <a:ext uri="{FF2B5EF4-FFF2-40B4-BE49-F238E27FC236}">
                <a16:creationId xmlns:a16="http://schemas.microsoft.com/office/drawing/2014/main" id="{DFEDBC50-83D1-427B-9B8F-28C80FD8AF92}"/>
              </a:ext>
            </a:extLst>
          </p:cNvPr>
          <p:cNvSpPr>
            <a:spLocks noGrp="1"/>
          </p:cNvSpPr>
          <p:nvPr>
            <p:ph sz="half" idx="1"/>
          </p:nvPr>
        </p:nvSpPr>
        <p:spPr>
          <a:xfrm>
            <a:off x="457200" y="2423773"/>
            <a:ext cx="8229600" cy="3702390"/>
          </a:xfrm>
        </p:spPr>
        <p:txBody>
          <a:bodyPr numCol="2" spcCol="274320"/>
          <a:lstStyle/>
          <a:p>
            <a:pPr algn="l"/>
            <a:r>
              <a:rPr lang="en-US" sz="2000" dirty="0">
                <a:latin typeface="Arial" panose="020B0604020202020204" pitchFamily="34" charset="0"/>
                <a:cs typeface="Arial" panose="020B0604020202020204" pitchFamily="34" charset="0"/>
              </a:rPr>
              <a:t>Employment chairperson</a:t>
            </a:r>
          </a:p>
          <a:p>
            <a:pPr algn="l"/>
            <a:r>
              <a:rPr lang="en-US" sz="2000" dirty="0">
                <a:latin typeface="Arial" panose="020B0604020202020204" pitchFamily="34" charset="0"/>
                <a:cs typeface="Arial" panose="020B0604020202020204" pitchFamily="34" charset="0"/>
              </a:rPr>
              <a:t>Homeless veterans chairperson</a:t>
            </a:r>
          </a:p>
          <a:p>
            <a:pPr algn="l"/>
            <a:r>
              <a:rPr lang="en-US" sz="2000" dirty="0">
                <a:latin typeface="Arial" panose="020B0604020202020204" pitchFamily="34" charset="0"/>
                <a:cs typeface="Arial" panose="020B0604020202020204" pitchFamily="34" charset="0"/>
              </a:rPr>
              <a:t>Career fair participation</a:t>
            </a:r>
          </a:p>
          <a:p>
            <a:pPr algn="l"/>
            <a:r>
              <a:rPr lang="en-US" sz="2000" dirty="0">
                <a:latin typeface="Arial" panose="020B0604020202020204" pitchFamily="34" charset="0"/>
                <a:cs typeface="Arial" panose="020B0604020202020204" pitchFamily="34" charset="0"/>
              </a:rPr>
              <a:t>Referrals to LVER or DVOP</a:t>
            </a:r>
          </a:p>
          <a:p>
            <a:pPr algn="l"/>
            <a:r>
              <a:rPr lang="en-US" sz="2000" dirty="0">
                <a:latin typeface="Arial" panose="020B0604020202020204" pitchFamily="34" charset="0"/>
                <a:cs typeface="Arial" panose="020B0604020202020204" pitchFamily="34" charset="0"/>
              </a:rPr>
              <a:t>Veterans placed in jobs</a:t>
            </a:r>
          </a:p>
          <a:p>
            <a:pPr algn="l"/>
            <a:r>
              <a:rPr lang="en-US" sz="2000" dirty="0">
                <a:latin typeface="Arial" panose="020B0604020202020204" pitchFamily="34" charset="0"/>
                <a:cs typeface="Arial" panose="020B0604020202020204" pitchFamily="34" charset="0"/>
              </a:rPr>
              <a:t>Veterans placed in job training programs</a:t>
            </a:r>
          </a:p>
          <a:p>
            <a:pPr algn="l"/>
            <a:r>
              <a:rPr lang="en-US" sz="2000" dirty="0">
                <a:latin typeface="Arial" panose="020B0604020202020204" pitchFamily="34" charset="0"/>
                <a:cs typeface="Arial" panose="020B0604020202020204" pitchFamily="34" charset="0"/>
              </a:rPr>
              <a:t>Employ Older Worker Week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Employer of the Year</a:t>
            </a:r>
          </a:p>
          <a:p>
            <a:r>
              <a:rPr lang="en-US" sz="2000" dirty="0">
                <a:latin typeface="Arial" panose="020B0604020202020204" pitchFamily="34" charset="0"/>
                <a:cs typeface="Arial" panose="020B0604020202020204" pitchFamily="34" charset="0"/>
              </a:rPr>
              <a:t>Homeless veterans outreach	</a:t>
            </a:r>
          </a:p>
          <a:p>
            <a:r>
              <a:rPr lang="en-US" sz="2000" dirty="0">
                <a:latin typeface="Arial" panose="020B0604020202020204" pitchFamily="34" charset="0"/>
                <a:cs typeface="Arial" panose="020B0604020202020204" pitchFamily="34" charset="0"/>
              </a:rPr>
              <a:t>Award nominations submitted</a:t>
            </a:r>
          </a:p>
          <a:p>
            <a:pPr lvl="1"/>
            <a:r>
              <a:rPr lang="en-US" sz="1800" dirty="0">
                <a:latin typeface="Arial" panose="020B0604020202020204" pitchFamily="34" charset="0"/>
                <a:cs typeface="Arial" panose="020B0604020202020204" pitchFamily="34" charset="0"/>
              </a:rPr>
              <a:t>Employer of the disabled </a:t>
            </a:r>
          </a:p>
          <a:p>
            <a:pPr lvl="1"/>
            <a:r>
              <a:rPr lang="en-US" sz="1800" dirty="0">
                <a:latin typeface="Arial" panose="020B0604020202020204" pitchFamily="34" charset="0"/>
                <a:cs typeface="Arial" panose="020B0604020202020204" pitchFamily="34" charset="0"/>
              </a:rPr>
              <a:t>Employer of older workers	</a:t>
            </a:r>
          </a:p>
          <a:p>
            <a:pPr lvl="1"/>
            <a:r>
              <a:rPr lang="en-US" sz="1800" dirty="0">
                <a:latin typeface="Arial" panose="020B0604020202020204" pitchFamily="34" charset="0"/>
                <a:cs typeface="Arial" panose="020B0604020202020204" pitchFamily="34" charset="0"/>
              </a:rPr>
              <a:t>Local Veteran Employment Rep  (LVER) </a:t>
            </a:r>
          </a:p>
          <a:p>
            <a:pPr lvl="1"/>
            <a:r>
              <a:rPr lang="en-US" sz="1800" dirty="0">
                <a:latin typeface="Arial" panose="020B0604020202020204" pitchFamily="34" charset="0"/>
                <a:cs typeface="Arial" panose="020B0604020202020204" pitchFamily="34" charset="0"/>
              </a:rPr>
              <a:t>Disabled Veteran Outreach Program (DVOP)</a:t>
            </a:r>
          </a:p>
          <a:p>
            <a:pPr lvl="1"/>
            <a:r>
              <a:rPr lang="en-US" sz="1800" dirty="0">
                <a:latin typeface="Arial" panose="020B0604020202020204" pitchFamily="34" charset="0"/>
                <a:cs typeface="Arial" panose="020B0604020202020204" pitchFamily="34" charset="0"/>
              </a:rPr>
              <a:t>Employer of veterans</a:t>
            </a:r>
          </a:p>
        </p:txBody>
      </p:sp>
    </p:spTree>
    <p:extLst>
      <p:ext uri="{BB962C8B-B14F-4D97-AF65-F5344CB8AC3E}">
        <p14:creationId xmlns:p14="http://schemas.microsoft.com/office/powerpoint/2010/main" val="28734116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F3DF-CD93-4565-908A-1C189D106CC1}"/>
              </a:ext>
            </a:extLst>
          </p:cNvPr>
          <p:cNvSpPr>
            <a:spLocks noGrp="1"/>
          </p:cNvSpPr>
          <p:nvPr>
            <p:ph type="title"/>
          </p:nvPr>
        </p:nvSpPr>
        <p:spPr/>
        <p:txBody>
          <a:bodyPr/>
          <a:lstStyle/>
          <a:p>
            <a:r>
              <a:rPr lang="en-US" dirty="0"/>
              <a:t>Americanism</a:t>
            </a:r>
          </a:p>
        </p:txBody>
      </p:sp>
      <p:sp>
        <p:nvSpPr>
          <p:cNvPr id="3" name="Content Placeholder 2">
            <a:extLst>
              <a:ext uri="{FF2B5EF4-FFF2-40B4-BE49-F238E27FC236}">
                <a16:creationId xmlns:a16="http://schemas.microsoft.com/office/drawing/2014/main" id="{90ED0802-7E23-465B-8BD9-53A91F84307A}"/>
              </a:ext>
            </a:extLst>
          </p:cNvPr>
          <p:cNvSpPr>
            <a:spLocks noGrp="1"/>
          </p:cNvSpPr>
          <p:nvPr>
            <p:ph sz="half" idx="1"/>
          </p:nvPr>
        </p:nvSpPr>
        <p:spPr>
          <a:xfrm>
            <a:off x="457200" y="2074655"/>
            <a:ext cx="8001000" cy="3203927"/>
          </a:xfrm>
        </p:spPr>
        <p:txBody>
          <a:bodyPr numCol="2" spcCol="274320"/>
          <a:lstStyle/>
          <a:p>
            <a:pPr algn="l"/>
            <a:r>
              <a:rPr lang="en-US" sz="2400" dirty="0">
                <a:latin typeface="Arial" panose="020B0604020202020204" pitchFamily="34" charset="0"/>
                <a:cs typeface="Arial" panose="020B0604020202020204" pitchFamily="34" charset="0"/>
              </a:rPr>
              <a:t>Boys State</a:t>
            </a:r>
          </a:p>
          <a:p>
            <a:pPr algn="l"/>
            <a:r>
              <a:rPr lang="en-US" sz="2400" dirty="0">
                <a:latin typeface="Arial" panose="020B0604020202020204" pitchFamily="34" charset="0"/>
                <a:cs typeface="Arial" panose="020B0604020202020204" pitchFamily="34" charset="0"/>
              </a:rPr>
              <a:t>American Legion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Legacy Scholarship</a:t>
            </a:r>
          </a:p>
          <a:p>
            <a:pPr algn="l"/>
            <a:r>
              <a:rPr lang="en-US" sz="2400" dirty="0">
                <a:latin typeface="Arial" panose="020B0604020202020204" pitchFamily="34" charset="0"/>
                <a:cs typeface="Arial" panose="020B0604020202020204" pitchFamily="34" charset="0"/>
              </a:rPr>
              <a:t>Citizenship/naturalization</a:t>
            </a:r>
          </a:p>
          <a:p>
            <a:pPr algn="l"/>
            <a:r>
              <a:rPr lang="en-US" sz="2400" dirty="0">
                <a:latin typeface="Arial" panose="020B0604020202020204" pitchFamily="34" charset="0"/>
                <a:cs typeface="Arial" panose="020B0604020202020204" pitchFamily="34" charset="0"/>
              </a:rPr>
              <a:t>American Legion Baseball</a:t>
            </a:r>
          </a:p>
          <a:p>
            <a:pPr algn="l"/>
            <a:r>
              <a:rPr lang="en-US" sz="2400" dirty="0">
                <a:latin typeface="Arial" panose="020B0604020202020204" pitchFamily="34" charset="0"/>
                <a:cs typeface="Arial" panose="020B0604020202020204" pitchFamily="34" charset="0"/>
              </a:rPr>
              <a:t>Other athletic teams</a:t>
            </a:r>
          </a:p>
          <a:p>
            <a:pPr algn="l"/>
            <a:r>
              <a:rPr lang="en-US" sz="2400" dirty="0">
                <a:latin typeface="Arial" panose="020B0604020202020204" pitchFamily="34" charset="0"/>
                <a:cs typeface="Arial" panose="020B0604020202020204" pitchFamily="34" charset="0"/>
              </a:rPr>
              <a:t>Scouting</a:t>
            </a:r>
          </a:p>
          <a:p>
            <a:pPr algn="l"/>
            <a:r>
              <a:rPr lang="en-US" sz="2400" dirty="0">
                <a:latin typeface="Arial" panose="020B0604020202020204" pitchFamily="34" charset="0"/>
                <a:cs typeface="Arial" panose="020B0604020202020204" pitchFamily="34" charset="0"/>
              </a:rPr>
              <a:t>Oratorical Contest</a:t>
            </a:r>
          </a:p>
          <a:p>
            <a:pPr algn="l"/>
            <a:r>
              <a:rPr lang="en-US" sz="2400" dirty="0">
                <a:latin typeface="Arial" panose="020B0604020202020204" pitchFamily="34" charset="0"/>
                <a:cs typeface="Arial" panose="020B0604020202020204" pitchFamily="34" charset="0"/>
              </a:rPr>
              <a:t>School Award program</a:t>
            </a:r>
          </a:p>
          <a:p>
            <a:pPr algn="l"/>
            <a:r>
              <a:rPr lang="en-US" sz="2400" dirty="0">
                <a:latin typeface="Arial" panose="020B0604020202020204" pitchFamily="34" charset="0"/>
                <a:cs typeface="Arial" panose="020B0604020202020204" pitchFamily="34" charset="0"/>
              </a:rPr>
              <a:t>American Education Week 	</a:t>
            </a:r>
          </a:p>
          <a:p>
            <a:endParaRPr lang="en-US" dirty="0"/>
          </a:p>
        </p:txBody>
      </p:sp>
    </p:spTree>
    <p:extLst>
      <p:ext uri="{BB962C8B-B14F-4D97-AF65-F5344CB8AC3E}">
        <p14:creationId xmlns:p14="http://schemas.microsoft.com/office/powerpoint/2010/main" val="214438603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862549" y="2306985"/>
            <a:ext cx="3418901" cy="2810138"/>
          </a:xfrm>
          <a:prstGeom prst="rect">
            <a:avLst/>
          </a:prstGeom>
          <a:noFill/>
          <a:ln w="9525">
            <a:noFill/>
            <a:miter lim="800000"/>
            <a:headEnd/>
            <a:tailEnd/>
          </a:ln>
          <a:effectLst/>
        </p:spPr>
        <p:txBody>
          <a:bodyPr wrap="square">
            <a:noAutofit/>
          </a:bodyPr>
          <a:lstStyle/>
          <a:p>
            <a:pPr>
              <a:spcBef>
                <a:spcPct val="50000"/>
              </a:spcBef>
            </a:pPr>
            <a:r>
              <a:rPr lang="en-US" sz="4000" b="1" dirty="0">
                <a:solidFill>
                  <a:srgbClr val="CC0000"/>
                </a:solidFill>
                <a:latin typeface="Helvetica" panose="020B0604020202020204" pitchFamily="34" charset="0"/>
                <a:cs typeface="Helvetica" panose="020B0604020202020204" pitchFamily="34" charset="0"/>
              </a:rPr>
              <a:t>C</a:t>
            </a:r>
            <a:r>
              <a:rPr lang="en-US" sz="4000" dirty="0">
                <a:latin typeface="Helvetica" panose="020B0604020202020204" pitchFamily="34" charset="0"/>
                <a:cs typeface="Helvetica" panose="020B0604020202020204" pitchFamily="34" charset="0"/>
              </a:rPr>
              <a:t>onsolidated</a:t>
            </a:r>
          </a:p>
          <a:p>
            <a:pPr>
              <a:spcBef>
                <a:spcPct val="50000"/>
              </a:spcBef>
            </a:pPr>
            <a:r>
              <a:rPr lang="en-US" sz="4000" b="1" dirty="0">
                <a:solidFill>
                  <a:srgbClr val="CC0000"/>
                </a:solidFill>
                <a:latin typeface="Helvetica" panose="020B0604020202020204" pitchFamily="34" charset="0"/>
                <a:cs typeface="Helvetica" panose="020B0604020202020204" pitchFamily="34" charset="0"/>
              </a:rPr>
              <a:t>P</a:t>
            </a:r>
            <a:r>
              <a:rPr lang="en-US" sz="4000" dirty="0">
                <a:latin typeface="Helvetica" panose="020B0604020202020204" pitchFamily="34" charset="0"/>
                <a:cs typeface="Helvetica" panose="020B0604020202020204" pitchFamily="34" charset="0"/>
              </a:rPr>
              <a:t>ost </a:t>
            </a:r>
          </a:p>
          <a:p>
            <a:pPr>
              <a:spcBef>
                <a:spcPct val="50000"/>
              </a:spcBef>
            </a:pPr>
            <a:r>
              <a:rPr lang="en-US" sz="4000" b="1" dirty="0">
                <a:solidFill>
                  <a:srgbClr val="CC0000"/>
                </a:solidFill>
                <a:latin typeface="Helvetica" panose="020B0604020202020204" pitchFamily="34" charset="0"/>
                <a:cs typeface="Helvetica" panose="020B0604020202020204" pitchFamily="34" charset="0"/>
              </a:rPr>
              <a:t>R</a:t>
            </a:r>
            <a:r>
              <a:rPr lang="en-US" sz="4000" dirty="0">
                <a:latin typeface="Helvetica" panose="020B0604020202020204" pitchFamily="34" charset="0"/>
                <a:cs typeface="Helvetica" panose="020B0604020202020204" pitchFamily="34" charset="0"/>
              </a:rPr>
              <a:t>eport </a:t>
            </a:r>
          </a:p>
        </p:txBody>
      </p:sp>
      <p:sp>
        <p:nvSpPr>
          <p:cNvPr id="4" name="Title 1"/>
          <p:cNvSpPr txBox="1">
            <a:spLocks/>
          </p:cNvSpPr>
          <p:nvPr/>
        </p:nvSpPr>
        <p:spPr>
          <a:xfrm>
            <a:off x="1143000" y="1303430"/>
            <a:ext cx="6858000" cy="857250"/>
          </a:xfrm>
          <a:prstGeom prst="rect">
            <a:avLst/>
          </a:prstGeom>
        </p:spPr>
        <p:txBody>
          <a:bodyPr vert="horz" lIns="68580" tIns="34290" rIns="68580" bIns="34290" rtlCol="0" anchor="ctr">
            <a:noAutofit/>
          </a:bodyPr>
          <a:lstStyle/>
          <a:p>
            <a:pPr algn="ctr" defTabSz="685800">
              <a:spcBef>
                <a:spcPct val="0"/>
              </a:spcBef>
              <a:defRPr/>
            </a:pPr>
            <a:endParaRPr lang="en-US" sz="2850" b="1" cap="small" dirty="0">
              <a:solidFill>
                <a:srgbClr val="000099"/>
              </a:solidFill>
              <a:latin typeface="Trajan Pro 3" pitchFamily="18" charset="0"/>
              <a:ea typeface="Tahoma" pitchFamily="34" charset="0"/>
              <a:cs typeface="Tahoma" pitchFamily="34" charset="0"/>
            </a:endParaRPr>
          </a:p>
        </p:txBody>
      </p:sp>
      <p:sp>
        <p:nvSpPr>
          <p:cNvPr id="2" name="Slide Number Placeholder 1"/>
          <p:cNvSpPr>
            <a:spLocks noGrp="1"/>
          </p:cNvSpPr>
          <p:nvPr>
            <p:ph type="sldNum" sz="quarter" idx="4294967295"/>
          </p:nvPr>
        </p:nvSpPr>
        <p:spPr>
          <a:xfrm>
            <a:off x="8610600" y="6356359"/>
            <a:ext cx="2743200" cy="365123"/>
          </a:xfrm>
          <a:prstGeom prst="rect">
            <a:avLst/>
          </a:prstGeom>
        </p:spPr>
        <p:txBody>
          <a:bodyPr vert="horz" lIns="91440" tIns="45720" rIns="91440" bIns="45720" rtlCol="0" anchor="ctr"/>
          <a:lstStyle>
            <a:defPPr>
              <a:defRPr lang="en-US"/>
            </a:defPPr>
            <a:lvl1pPr marL="0" algn="r" defTabSz="914395" rtl="0" eaLnBrk="1" latinLnBrk="0" hangingPunct="1">
              <a:defRPr sz="1200" kern="1200">
                <a:solidFill>
                  <a:schemeClr val="tx1">
                    <a:tint val="75000"/>
                  </a:schemeClr>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a:lstStyle>
          <a:p>
            <a:fld id="{06FB187D-E3B2-4AF8-B5A1-D0CE5FF1AFC6}" type="slidenum">
              <a:rPr lang="en-US" smtClean="0"/>
              <a:pPr/>
              <a:t>2</a:t>
            </a:fld>
            <a:endParaRPr lang="en-US" dirty="0"/>
          </a:p>
        </p:txBody>
      </p:sp>
    </p:spTree>
    <p:extLst>
      <p:ext uri="{BB962C8B-B14F-4D97-AF65-F5344CB8AC3E}">
        <p14:creationId xmlns:p14="http://schemas.microsoft.com/office/powerpoint/2010/main" val="388587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7127-2A0B-44C5-9F22-5F15EB91F013}"/>
              </a:ext>
            </a:extLst>
          </p:cNvPr>
          <p:cNvSpPr>
            <a:spLocks noGrp="1"/>
          </p:cNvSpPr>
          <p:nvPr>
            <p:ph type="title"/>
          </p:nvPr>
        </p:nvSpPr>
        <p:spPr/>
        <p:txBody>
          <a:bodyPr/>
          <a:lstStyle/>
          <a:p>
            <a:r>
              <a:rPr lang="en-US" dirty="0"/>
              <a:t>Americanism</a:t>
            </a:r>
          </a:p>
        </p:txBody>
      </p:sp>
      <p:sp>
        <p:nvSpPr>
          <p:cNvPr id="3" name="Content Placeholder 2">
            <a:extLst>
              <a:ext uri="{FF2B5EF4-FFF2-40B4-BE49-F238E27FC236}">
                <a16:creationId xmlns:a16="http://schemas.microsoft.com/office/drawing/2014/main" id="{126C3C62-1016-4CCD-AC66-A5406779D182}"/>
              </a:ext>
            </a:extLst>
          </p:cNvPr>
          <p:cNvSpPr>
            <a:spLocks noGrp="1"/>
          </p:cNvSpPr>
          <p:nvPr>
            <p:ph sz="half" idx="1"/>
          </p:nvPr>
        </p:nvSpPr>
        <p:spPr>
          <a:xfrm>
            <a:off x="457200" y="2423774"/>
            <a:ext cx="8229600" cy="2937936"/>
          </a:xfrm>
        </p:spPr>
        <p:txBody>
          <a:bodyPr numCol="2" spcCol="274320"/>
          <a:lstStyle/>
          <a:p>
            <a:pPr algn="l"/>
            <a:r>
              <a:rPr lang="en-US" sz="2400" dirty="0">
                <a:latin typeface="Arial" panose="020B0604020202020204" pitchFamily="34" charset="0"/>
                <a:cs typeface="Arial" panose="020B0604020202020204" pitchFamily="34" charset="0"/>
              </a:rPr>
              <a:t>Vets in the Classroom</a:t>
            </a:r>
          </a:p>
          <a:p>
            <a:pPr algn="l"/>
            <a:r>
              <a:rPr lang="en-US" sz="2400" dirty="0">
                <a:latin typeface="Arial" panose="020B0604020202020204" pitchFamily="34" charset="0"/>
                <a:cs typeface="Arial" panose="020B0604020202020204" pitchFamily="34" charset="0"/>
              </a:rPr>
              <a:t>Flag Education</a:t>
            </a:r>
          </a:p>
          <a:p>
            <a:pPr algn="l"/>
            <a:r>
              <a:rPr lang="en-US" sz="2400" dirty="0">
                <a:latin typeface="Arial" panose="020B0604020202020204" pitchFamily="34" charset="0"/>
                <a:cs typeface="Arial" panose="020B0604020202020204" pitchFamily="34" charset="0"/>
              </a:rPr>
              <a:t>Flag Day</a:t>
            </a:r>
          </a:p>
          <a:p>
            <a:pPr algn="l"/>
            <a:r>
              <a:rPr lang="en-US" sz="2400" dirty="0">
                <a:latin typeface="Arial" panose="020B0604020202020204" pitchFamily="34" charset="0"/>
                <a:cs typeface="Arial" panose="020B0604020202020204" pitchFamily="34" charset="0"/>
              </a:rPr>
              <a:t>Get Out The Vote </a:t>
            </a:r>
          </a:p>
          <a:p>
            <a:pPr algn="l"/>
            <a:r>
              <a:rPr lang="en-US" sz="2400" dirty="0">
                <a:latin typeface="Arial" panose="020B0604020202020204" pitchFamily="34" charset="0"/>
                <a:cs typeface="Arial" panose="020B0604020202020204" pitchFamily="34" charset="0"/>
              </a:rPr>
              <a:t>Veterans Day</a:t>
            </a:r>
          </a:p>
          <a:p>
            <a:pPr algn="l"/>
            <a:r>
              <a:rPr lang="en-US" sz="2400" dirty="0">
                <a:latin typeface="Arial" panose="020B0604020202020204" pitchFamily="34" charset="0"/>
                <a:cs typeface="Arial" panose="020B0604020202020204" pitchFamily="34" charset="0"/>
              </a:rPr>
              <a:t>Memorial Day </a:t>
            </a:r>
          </a:p>
          <a:p>
            <a:r>
              <a:rPr lang="en-US" dirty="0"/>
              <a:t>July 4th</a:t>
            </a:r>
          </a:p>
          <a:p>
            <a:r>
              <a:rPr lang="en-US" dirty="0"/>
              <a:t>American Legion Birthday </a:t>
            </a:r>
          </a:p>
          <a:p>
            <a:r>
              <a:rPr lang="en-US" dirty="0"/>
              <a:t>Four Chaplains Sunday</a:t>
            </a:r>
          </a:p>
          <a:p>
            <a:r>
              <a:rPr lang="en-US" dirty="0"/>
              <a:t>Community Service</a:t>
            </a:r>
          </a:p>
          <a:p>
            <a:r>
              <a:rPr lang="en-US" dirty="0"/>
              <a:t>Jr. Shooting Sports </a:t>
            </a:r>
          </a:p>
          <a:p>
            <a:r>
              <a:rPr lang="en-US" dirty="0"/>
              <a:t>Jr. Law Cadet</a:t>
            </a:r>
          </a:p>
        </p:txBody>
      </p:sp>
    </p:spTree>
    <p:extLst>
      <p:ext uri="{BB962C8B-B14F-4D97-AF65-F5344CB8AC3E}">
        <p14:creationId xmlns:p14="http://schemas.microsoft.com/office/powerpoint/2010/main" val="323484514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5671-D421-4CE3-BAF0-2DEBDE82B2B0}"/>
              </a:ext>
            </a:extLst>
          </p:cNvPr>
          <p:cNvSpPr>
            <a:spLocks noGrp="1"/>
          </p:cNvSpPr>
          <p:nvPr>
            <p:ph type="title"/>
          </p:nvPr>
        </p:nvSpPr>
        <p:spPr/>
        <p:txBody>
          <a:bodyPr/>
          <a:lstStyle/>
          <a:p>
            <a:r>
              <a:rPr lang="en-US" dirty="0"/>
              <a:t>Children &amp; Youth</a:t>
            </a:r>
          </a:p>
        </p:txBody>
      </p:sp>
      <p:sp>
        <p:nvSpPr>
          <p:cNvPr id="3" name="Content Placeholder 2">
            <a:extLst>
              <a:ext uri="{FF2B5EF4-FFF2-40B4-BE49-F238E27FC236}">
                <a16:creationId xmlns:a16="http://schemas.microsoft.com/office/drawing/2014/main" id="{CECADA7E-FE0A-4184-B744-E005DA821809}"/>
              </a:ext>
            </a:extLst>
          </p:cNvPr>
          <p:cNvSpPr>
            <a:spLocks noGrp="1"/>
          </p:cNvSpPr>
          <p:nvPr>
            <p:ph sz="half" idx="1"/>
          </p:nvPr>
        </p:nvSpPr>
        <p:spPr>
          <a:xfrm>
            <a:off x="457200" y="1971721"/>
            <a:ext cx="8229600" cy="3819479"/>
          </a:xfrm>
        </p:spPr>
        <p:txBody>
          <a:bodyPr numCol="2" spcCol="274320"/>
          <a:lstStyle/>
          <a:p>
            <a:r>
              <a:rPr lang="en-US" dirty="0"/>
              <a:t>Children &amp; Youth activities </a:t>
            </a:r>
          </a:p>
          <a:p>
            <a:r>
              <a:rPr lang="en-US" dirty="0"/>
              <a:t>Halloween Safety program</a:t>
            </a:r>
          </a:p>
          <a:p>
            <a:r>
              <a:rPr lang="en-US" dirty="0"/>
              <a:t>Health &amp; Child safety program </a:t>
            </a:r>
          </a:p>
          <a:p>
            <a:r>
              <a:rPr lang="en-US" dirty="0"/>
              <a:t>Family Support Network</a:t>
            </a:r>
          </a:p>
          <a:p>
            <a:r>
              <a:rPr lang="en-US" dirty="0"/>
              <a:t>April is Children &amp; Youth Month</a:t>
            </a:r>
          </a:p>
          <a:p>
            <a:endParaRPr lang="en-US" dirty="0"/>
          </a:p>
          <a:p>
            <a:r>
              <a:rPr lang="en-US" dirty="0"/>
              <a:t>Children’s Organ Transplant Association</a:t>
            </a:r>
          </a:p>
          <a:p>
            <a:r>
              <a:rPr lang="en-US" dirty="0"/>
              <a:t>Temporary Financial Assistance</a:t>
            </a:r>
          </a:p>
          <a:p>
            <a:r>
              <a:rPr lang="en-US" dirty="0"/>
              <a:t>American Legion Endowment Fund</a:t>
            </a:r>
          </a:p>
          <a:p>
            <a:r>
              <a:rPr lang="en-US" dirty="0"/>
              <a:t>Children’s Miracle Network Hospital</a:t>
            </a:r>
          </a:p>
          <a:p>
            <a:r>
              <a:rPr lang="en-US" dirty="0"/>
              <a:t>Special Olympics </a:t>
            </a:r>
          </a:p>
        </p:txBody>
      </p:sp>
    </p:spTree>
    <p:extLst>
      <p:ext uri="{BB962C8B-B14F-4D97-AF65-F5344CB8AC3E}">
        <p14:creationId xmlns:p14="http://schemas.microsoft.com/office/powerpoint/2010/main" val="177447589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BD5-DE53-47A3-BDC3-8220735645C2}"/>
              </a:ext>
            </a:extLst>
          </p:cNvPr>
          <p:cNvSpPr>
            <a:spLocks noGrp="1"/>
          </p:cNvSpPr>
          <p:nvPr>
            <p:ph type="title"/>
          </p:nvPr>
        </p:nvSpPr>
        <p:spPr/>
        <p:txBody>
          <a:bodyPr/>
          <a:lstStyle/>
          <a:p>
            <a:r>
              <a:rPr lang="en-US" dirty="0"/>
              <a:t>Internal Affairs &amp; Membership</a:t>
            </a:r>
          </a:p>
        </p:txBody>
      </p:sp>
      <p:sp>
        <p:nvSpPr>
          <p:cNvPr id="3" name="Content Placeholder 2">
            <a:extLst>
              <a:ext uri="{FF2B5EF4-FFF2-40B4-BE49-F238E27FC236}">
                <a16:creationId xmlns:a16="http://schemas.microsoft.com/office/drawing/2014/main" id="{4A80566F-74DF-4A32-830E-1A7FB1F0E327}"/>
              </a:ext>
            </a:extLst>
          </p:cNvPr>
          <p:cNvSpPr>
            <a:spLocks noGrp="1"/>
          </p:cNvSpPr>
          <p:nvPr>
            <p:ph sz="half" idx="1"/>
          </p:nvPr>
        </p:nvSpPr>
        <p:spPr>
          <a:xfrm>
            <a:off x="457200" y="2423773"/>
            <a:ext cx="7772400" cy="3699936"/>
          </a:xfrm>
        </p:spPr>
        <p:txBody>
          <a:bodyPr numCol="2" spcCol="274320"/>
          <a:lstStyle/>
          <a:p>
            <a:r>
              <a:rPr lang="en-US" sz="2400" dirty="0">
                <a:latin typeface="Helvetica" panose="020B0604020202020204" pitchFamily="34" charset="0"/>
                <a:cs typeface="Helvetica" panose="020B0604020202020204" pitchFamily="34" charset="0"/>
              </a:rPr>
              <a:t>American Legion Riders Chapter</a:t>
            </a:r>
          </a:p>
          <a:p>
            <a:r>
              <a:rPr lang="en-US" sz="2400" dirty="0">
                <a:latin typeface="Helvetica" panose="020B0604020202020204" pitchFamily="34" charset="0"/>
                <a:cs typeface="Helvetica" panose="020B0604020202020204" pitchFamily="34" charset="0"/>
              </a:rPr>
              <a:t>Number </a:t>
            </a:r>
            <a:r>
              <a:rPr lang="en-US" dirty="0">
                <a:latin typeface="Helvetica" panose="020B0604020202020204" pitchFamily="34" charset="0"/>
                <a:cs typeface="Helvetica" panose="020B0604020202020204" pitchFamily="34" charset="0"/>
              </a:rPr>
              <a:t>of </a:t>
            </a:r>
            <a:r>
              <a:rPr lang="en-US" sz="2400" dirty="0">
                <a:latin typeface="Helvetica" panose="020B0604020202020204" pitchFamily="34" charset="0"/>
                <a:cs typeface="Helvetica" panose="020B0604020202020204" pitchFamily="34" charset="0"/>
              </a:rPr>
              <a:t>American Legion Riders</a:t>
            </a:r>
          </a:p>
          <a:p>
            <a:r>
              <a:rPr lang="en-US" sz="2400" dirty="0">
                <a:latin typeface="Helvetica" panose="020B0604020202020204" pitchFamily="34" charset="0"/>
                <a:cs typeface="Helvetica" panose="020B0604020202020204" pitchFamily="34" charset="0"/>
              </a:rPr>
              <a:t>National Emergency Fund</a:t>
            </a:r>
          </a:p>
          <a:p>
            <a:r>
              <a:rPr lang="en-US" sz="2400" dirty="0">
                <a:latin typeface="Helvetica" panose="020B0604020202020204" pitchFamily="34" charset="0"/>
                <a:cs typeface="Helvetica" panose="020B0604020202020204" pitchFamily="34" charset="0"/>
              </a:rPr>
              <a:t>Cost of troop support programs</a:t>
            </a:r>
          </a:p>
          <a:p>
            <a:endParaRPr lang="en-US" sz="2400" dirty="0">
              <a:latin typeface="Helvetica" panose="020B0604020202020204" pitchFamily="34" charset="0"/>
              <a:cs typeface="Helvetica" panose="020B0604020202020204" pitchFamily="34" charset="0"/>
            </a:endParaRPr>
          </a:p>
          <a:p>
            <a:r>
              <a:rPr lang="en-US" sz="2400" dirty="0">
                <a:latin typeface="Helvetica" panose="020B0604020202020204" pitchFamily="34" charset="0"/>
                <a:cs typeface="Helvetica" panose="020B0604020202020204" pitchFamily="34" charset="0"/>
              </a:rPr>
              <a:t>Number of troop support volunteers</a:t>
            </a:r>
          </a:p>
          <a:p>
            <a:r>
              <a:rPr lang="en-US" dirty="0">
                <a:latin typeface="Helvetica" panose="020B0604020202020204" pitchFamily="34" charset="0"/>
                <a:cs typeface="Helvetica" panose="020B0604020202020204" pitchFamily="34" charset="0"/>
              </a:rPr>
              <a:t>Number of troop support volunteer hours</a:t>
            </a:r>
            <a:endParaRPr lang="en-US" sz="2400" dirty="0">
              <a:latin typeface="Helvetica" panose="020B0604020202020204" pitchFamily="34" charset="0"/>
              <a:cs typeface="Helvetica" panose="020B0604020202020204" pitchFamily="34" charset="0"/>
            </a:endParaRPr>
          </a:p>
          <a:p>
            <a:r>
              <a:rPr lang="en-US" sz="2400" dirty="0">
                <a:latin typeface="Helvetica" panose="020B0604020202020204" pitchFamily="34" charset="0"/>
                <a:cs typeface="Helvetica" panose="020B0604020202020204" pitchFamily="34" charset="0"/>
              </a:rPr>
              <a:t>The American Legion Amateur Radio Club</a:t>
            </a:r>
          </a:p>
          <a:p>
            <a:r>
              <a:rPr lang="en-US" sz="2400" dirty="0">
                <a:latin typeface="Helvetica" panose="020B0604020202020204" pitchFamily="34" charset="0"/>
                <a:cs typeface="Helvetica" panose="020B0604020202020204" pitchFamily="34" charset="0"/>
              </a:rPr>
              <a:t>Sons of The American Legion</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6569520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3880-758E-47FE-A2AF-02AD413926BA}"/>
              </a:ext>
            </a:extLst>
          </p:cNvPr>
          <p:cNvSpPr>
            <a:spLocks noGrp="1"/>
          </p:cNvSpPr>
          <p:nvPr>
            <p:ph type="title"/>
          </p:nvPr>
        </p:nvSpPr>
        <p:spPr>
          <a:xfrm>
            <a:off x="457200" y="1261914"/>
            <a:ext cx="8229600" cy="745306"/>
          </a:xfrm>
        </p:spPr>
        <p:txBody>
          <a:bodyPr anchor="ctr">
            <a:normAutofit/>
          </a:bodyPr>
          <a:lstStyle/>
          <a:p>
            <a:r>
              <a:rPr lang="en-US" dirty="0"/>
              <a:t>What YOU can do with your CPR</a:t>
            </a:r>
          </a:p>
        </p:txBody>
      </p:sp>
      <p:sp>
        <p:nvSpPr>
          <p:cNvPr id="4" name="Content Placeholder 3">
            <a:extLst>
              <a:ext uri="{FF2B5EF4-FFF2-40B4-BE49-F238E27FC236}">
                <a16:creationId xmlns:a16="http://schemas.microsoft.com/office/drawing/2014/main" id="{CA87D10B-9A73-4142-BB86-54776059705D}"/>
              </a:ext>
            </a:extLst>
          </p:cNvPr>
          <p:cNvSpPr>
            <a:spLocks noGrp="1"/>
          </p:cNvSpPr>
          <p:nvPr>
            <p:ph sz="half" idx="2"/>
          </p:nvPr>
        </p:nvSpPr>
        <p:spPr>
          <a:xfrm>
            <a:off x="609600" y="2423773"/>
            <a:ext cx="8077200" cy="3702390"/>
          </a:xfrm>
        </p:spPr>
        <p:txBody>
          <a:bodyPr>
            <a:noAutofit/>
          </a:bodyPr>
          <a:lstStyle/>
          <a:p>
            <a:pPr>
              <a:spcBef>
                <a:spcPts val="0"/>
              </a:spcBef>
              <a:spcAft>
                <a:spcPts val="600"/>
              </a:spcAft>
            </a:pPr>
            <a:r>
              <a:rPr lang="en-US" dirty="0"/>
              <a:t>Fulfills the requirements for </a:t>
            </a:r>
            <a:br>
              <a:rPr lang="en-US" dirty="0"/>
            </a:br>
            <a:r>
              <a:rPr lang="en-US" dirty="0"/>
              <a:t>The American Legion Congressional charter</a:t>
            </a:r>
          </a:p>
          <a:p>
            <a:pPr>
              <a:spcBef>
                <a:spcPts val="0"/>
              </a:spcBef>
              <a:spcAft>
                <a:spcPts val="600"/>
              </a:spcAft>
            </a:pPr>
            <a:r>
              <a:rPr lang="en-US" dirty="0"/>
              <a:t>Not just for Department and National</a:t>
            </a:r>
          </a:p>
          <a:p>
            <a:pPr>
              <a:spcBef>
                <a:spcPts val="0"/>
              </a:spcBef>
              <a:spcAft>
                <a:spcPts val="600"/>
              </a:spcAft>
            </a:pPr>
            <a:r>
              <a:rPr lang="en-US" dirty="0"/>
              <a:t>Helps recruit new members</a:t>
            </a:r>
          </a:p>
          <a:p>
            <a:pPr>
              <a:spcBef>
                <a:spcPts val="0"/>
              </a:spcBef>
              <a:spcAft>
                <a:spcPts val="600"/>
              </a:spcAft>
            </a:pPr>
            <a:r>
              <a:rPr lang="en-US" dirty="0"/>
              <a:t>Inspires existing members</a:t>
            </a:r>
          </a:p>
          <a:p>
            <a:pPr>
              <a:spcBef>
                <a:spcPts val="0"/>
              </a:spcBef>
              <a:spcAft>
                <a:spcPts val="600"/>
              </a:spcAft>
            </a:pPr>
            <a:r>
              <a:rPr lang="en-US" dirty="0"/>
              <a:t>Informs the community about your post</a:t>
            </a:r>
          </a:p>
          <a:p>
            <a:pPr>
              <a:spcBef>
                <a:spcPts val="0"/>
              </a:spcBef>
              <a:spcAft>
                <a:spcPts val="600"/>
              </a:spcAft>
            </a:pPr>
            <a:r>
              <a:rPr lang="en-US" dirty="0"/>
              <a:t>Not just a history book</a:t>
            </a:r>
          </a:p>
        </p:txBody>
      </p:sp>
    </p:spTree>
    <p:extLst>
      <p:ext uri="{BB962C8B-B14F-4D97-AF65-F5344CB8AC3E}">
        <p14:creationId xmlns:p14="http://schemas.microsoft.com/office/powerpoint/2010/main" val="312971413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090E-6E62-41E0-9766-1CEC9A687AE4}"/>
              </a:ext>
            </a:extLst>
          </p:cNvPr>
          <p:cNvSpPr>
            <a:spLocks noGrp="1"/>
          </p:cNvSpPr>
          <p:nvPr>
            <p:ph type="title"/>
          </p:nvPr>
        </p:nvSpPr>
        <p:spPr/>
        <p:txBody>
          <a:bodyPr/>
          <a:lstStyle/>
          <a:p>
            <a:r>
              <a:rPr lang="en-US" dirty="0"/>
              <a:t>Proudly display your activities</a:t>
            </a:r>
          </a:p>
        </p:txBody>
      </p:sp>
      <p:pic>
        <p:nvPicPr>
          <p:cNvPr id="5" name="Picture 6" descr="100_1288">
            <a:extLst>
              <a:ext uri="{FF2B5EF4-FFF2-40B4-BE49-F238E27FC236}">
                <a16:creationId xmlns:a16="http://schemas.microsoft.com/office/drawing/2014/main" id="{05B546A5-0F8F-4719-9D91-E27CD268447F}"/>
              </a:ext>
            </a:extLst>
          </p:cNvPr>
          <p:cNvPicPr>
            <a:picLocks noGrp="1" noChangeAspect="1" noChangeArrowheads="1"/>
          </p:cNvPicPr>
          <p:nvPr>
            <p:ph idx="1"/>
          </p:nvPr>
        </p:nvPicPr>
        <p:blipFill>
          <a:blip r:embed="rId3" cstate="print"/>
          <a:srcRect l="17901" t="12963" r="17901" b="5556"/>
          <a:stretch>
            <a:fillRect/>
          </a:stretch>
        </p:blipFill>
        <p:spPr>
          <a:xfrm>
            <a:off x="457200" y="2187329"/>
            <a:ext cx="2489778" cy="4213471"/>
          </a:xfrm>
          <a:prstGeom prst="rect">
            <a:avLst/>
          </a:prstGeom>
          <a:ln>
            <a:noFill/>
          </a:ln>
          <a:effectLst>
            <a:outerShdw blurRad="292100" dist="139700" dir="2700000" algn="tl" rotWithShape="0">
              <a:srgbClr val="333333">
                <a:alpha val="65000"/>
              </a:srgbClr>
            </a:outerShdw>
          </a:effectLst>
        </p:spPr>
      </p:pic>
      <p:pic>
        <p:nvPicPr>
          <p:cNvPr id="4" name="Picture 6" descr="100_1680">
            <a:extLst>
              <a:ext uri="{FF2B5EF4-FFF2-40B4-BE49-F238E27FC236}">
                <a16:creationId xmlns:a16="http://schemas.microsoft.com/office/drawing/2014/main" id="{5BD3CFE4-3EDD-0E48-8FF9-B02296BB1D34}"/>
              </a:ext>
            </a:extLst>
          </p:cNvPr>
          <p:cNvPicPr>
            <a:picLocks noChangeAspect="1" noChangeArrowheads="1"/>
          </p:cNvPicPr>
          <p:nvPr/>
        </p:nvPicPr>
        <p:blipFill rotWithShape="1">
          <a:blip r:embed="rId4" cstate="print"/>
          <a:srcRect l="8023" t="19475" r="5556" b="16862"/>
          <a:stretch/>
        </p:blipFill>
        <p:spPr>
          <a:xfrm>
            <a:off x="3270609" y="2187329"/>
            <a:ext cx="5159810" cy="2850731"/>
          </a:xfrm>
          <a:prstGeom prst="rect">
            <a:avLst/>
          </a:prstGeom>
          <a:noFill/>
          <a:ln>
            <a:noFill/>
          </a:ln>
          <a:effectLst>
            <a:outerShdw blurRad="292100" dist="139700" dir="2700000" algn="tl" rotWithShape="0">
              <a:srgbClr val="333333">
                <a:alpha val="65000"/>
              </a:srgbClr>
            </a:outerShdw>
          </a:effectLst>
        </p:spPr>
      </p:pic>
      <p:sp>
        <p:nvSpPr>
          <p:cNvPr id="6" name="Content Placeholder 3">
            <a:extLst>
              <a:ext uri="{FF2B5EF4-FFF2-40B4-BE49-F238E27FC236}">
                <a16:creationId xmlns:a16="http://schemas.microsoft.com/office/drawing/2014/main" id="{E6C5B8CA-3C34-8449-84F5-3986AF430A80}"/>
              </a:ext>
            </a:extLst>
          </p:cNvPr>
          <p:cNvSpPr>
            <a:spLocks noGrp="1"/>
          </p:cNvSpPr>
          <p:nvPr>
            <p:ph sz="half" idx="2"/>
          </p:nvPr>
        </p:nvSpPr>
        <p:spPr>
          <a:xfrm>
            <a:off x="3270608" y="5380857"/>
            <a:ext cx="5416191" cy="745306"/>
          </a:xfrm>
        </p:spPr>
        <p:txBody>
          <a:bodyPr>
            <a:noAutofit/>
          </a:bodyPr>
          <a:lstStyle/>
          <a:p>
            <a:pPr>
              <a:spcBef>
                <a:spcPts val="0"/>
              </a:spcBef>
              <a:spcAft>
                <a:spcPts val="600"/>
              </a:spcAft>
            </a:pPr>
            <a:r>
              <a:rPr lang="en-US" dirty="0"/>
              <a:t>Posters</a:t>
            </a:r>
          </a:p>
          <a:p>
            <a:pPr>
              <a:spcBef>
                <a:spcPts val="0"/>
              </a:spcBef>
              <a:spcAft>
                <a:spcPts val="600"/>
              </a:spcAft>
            </a:pPr>
            <a:r>
              <a:rPr lang="en-US" dirty="0"/>
              <a:t>Photo display</a:t>
            </a:r>
          </a:p>
        </p:txBody>
      </p:sp>
    </p:spTree>
    <p:extLst>
      <p:ext uri="{BB962C8B-B14F-4D97-AF65-F5344CB8AC3E}">
        <p14:creationId xmlns:p14="http://schemas.microsoft.com/office/powerpoint/2010/main" val="25903039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7B49-6014-47DE-B907-B83AC8058F35}"/>
              </a:ext>
            </a:extLst>
          </p:cNvPr>
          <p:cNvSpPr>
            <a:spLocks noGrp="1"/>
          </p:cNvSpPr>
          <p:nvPr>
            <p:ph type="title"/>
          </p:nvPr>
        </p:nvSpPr>
        <p:spPr/>
        <p:txBody>
          <a:bodyPr/>
          <a:lstStyle/>
          <a:p>
            <a:r>
              <a:rPr lang="en-US" dirty="0"/>
              <a:t>Promotional tool</a:t>
            </a:r>
          </a:p>
        </p:txBody>
      </p:sp>
      <p:sp>
        <p:nvSpPr>
          <p:cNvPr id="3" name="Content Placeholder 2">
            <a:extLst>
              <a:ext uri="{FF2B5EF4-FFF2-40B4-BE49-F238E27FC236}">
                <a16:creationId xmlns:a16="http://schemas.microsoft.com/office/drawing/2014/main" id="{F2AC2C56-5FD9-4D9A-A5F2-41DFF6AD8B78}"/>
              </a:ext>
            </a:extLst>
          </p:cNvPr>
          <p:cNvSpPr>
            <a:spLocks noGrp="1"/>
          </p:cNvSpPr>
          <p:nvPr>
            <p:ph idx="1"/>
          </p:nvPr>
        </p:nvSpPr>
        <p:spPr>
          <a:xfrm>
            <a:off x="692727" y="2248257"/>
            <a:ext cx="7813964" cy="3929373"/>
          </a:xfrm>
        </p:spPr>
        <p:txBody>
          <a:bodyPr/>
          <a:lstStyle/>
          <a:p>
            <a:pPr marL="0" indent="0" algn="l">
              <a:buNone/>
            </a:pPr>
            <a:r>
              <a:rPr lang="en-US" dirty="0"/>
              <a:t>Share copies of your CPR to those who should know the impact your post has within the community</a:t>
            </a:r>
          </a:p>
          <a:p>
            <a:pPr lvl="1"/>
            <a:r>
              <a:rPr lang="en-US" sz="2400" dirty="0"/>
              <a:t>Local media</a:t>
            </a:r>
          </a:p>
          <a:p>
            <a:pPr lvl="1"/>
            <a:r>
              <a:rPr lang="en-US" sz="2400" dirty="0"/>
              <a:t>Civic leaders</a:t>
            </a:r>
          </a:p>
          <a:p>
            <a:pPr lvl="1"/>
            <a:r>
              <a:rPr lang="en-US" sz="2400" dirty="0"/>
              <a:t>Membership team</a:t>
            </a:r>
          </a:p>
          <a:p>
            <a:pPr lvl="1"/>
            <a:r>
              <a:rPr lang="en-US" sz="2400" dirty="0"/>
              <a:t>School leadership</a:t>
            </a:r>
          </a:p>
        </p:txBody>
      </p:sp>
    </p:spTree>
    <p:extLst>
      <p:ext uri="{BB962C8B-B14F-4D97-AF65-F5344CB8AC3E}">
        <p14:creationId xmlns:p14="http://schemas.microsoft.com/office/powerpoint/2010/main" val="203165202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64AA-E4D8-44D8-8096-F9220DDDEF58}"/>
              </a:ext>
            </a:extLst>
          </p:cNvPr>
          <p:cNvSpPr>
            <a:spLocks noGrp="1"/>
          </p:cNvSpPr>
          <p:nvPr>
            <p:ph type="title"/>
          </p:nvPr>
        </p:nvSpPr>
        <p:spPr/>
        <p:txBody>
          <a:bodyPr/>
          <a:lstStyle/>
          <a:p>
            <a:r>
              <a:rPr lang="en-US" dirty="0"/>
              <a:t>CPR Via myLegion.org</a:t>
            </a:r>
          </a:p>
        </p:txBody>
      </p:sp>
      <p:sp>
        <p:nvSpPr>
          <p:cNvPr id="3" name="Content Placeholder 2">
            <a:extLst>
              <a:ext uri="{FF2B5EF4-FFF2-40B4-BE49-F238E27FC236}">
                <a16:creationId xmlns:a16="http://schemas.microsoft.com/office/drawing/2014/main" id="{66347BE5-3BDA-4DC9-878D-D2F62198B8F2}"/>
              </a:ext>
            </a:extLst>
          </p:cNvPr>
          <p:cNvSpPr>
            <a:spLocks noGrp="1"/>
          </p:cNvSpPr>
          <p:nvPr>
            <p:ph idx="1"/>
          </p:nvPr>
        </p:nvSpPr>
        <p:spPr/>
        <p:txBody>
          <a:bodyPr/>
          <a:lstStyle/>
          <a:p>
            <a:pPr marL="0" indent="0">
              <a:lnSpc>
                <a:spcPct val="150000"/>
              </a:lnSpc>
              <a:buNone/>
            </a:pPr>
            <a:r>
              <a:rPr lang="en-US" dirty="0">
                <a:latin typeface="Helvetica" panose="020B0604020202020204" pitchFamily="34" charset="0"/>
                <a:cs typeface="Helvetica" panose="020B0604020202020204" pitchFamily="34" charset="0"/>
              </a:rPr>
              <a:t>Available late fall until July 1 of the membership year </a:t>
            </a:r>
          </a:p>
          <a:p>
            <a:pPr lvl="1">
              <a:lnSpc>
                <a:spcPct val="150000"/>
              </a:lnSpc>
              <a:buFont typeface="Wingdings" pitchFamily="2" charset="2"/>
              <a:buChar char="§"/>
            </a:pPr>
            <a:r>
              <a:rPr lang="en-US" sz="2400" dirty="0">
                <a:latin typeface="Helvetica" panose="020B0604020202020204" pitchFamily="34" charset="0"/>
                <a:cs typeface="Helvetica" panose="020B0604020202020204" pitchFamily="34" charset="0"/>
              </a:rPr>
              <a:t>Complete in sections</a:t>
            </a:r>
          </a:p>
          <a:p>
            <a:pPr lvl="1">
              <a:lnSpc>
                <a:spcPct val="150000"/>
              </a:lnSpc>
              <a:buFont typeface="Wingdings" pitchFamily="2" charset="2"/>
              <a:buChar char="§"/>
            </a:pPr>
            <a:r>
              <a:rPr lang="en-US" sz="2400" dirty="0">
                <a:latin typeface="Helvetica" panose="020B0604020202020204" pitchFamily="34" charset="0"/>
                <a:cs typeface="Helvetica" panose="020B0604020202020204" pitchFamily="34" charset="0"/>
              </a:rPr>
              <a:t>Departments </a:t>
            </a:r>
            <a:r>
              <a:rPr lang="en-US" sz="2400">
                <a:latin typeface="Helvetica" panose="020B0604020202020204" pitchFamily="34" charset="0"/>
                <a:cs typeface="Helvetica" panose="020B0604020202020204" pitchFamily="34" charset="0"/>
              </a:rPr>
              <a:t>receive copy</a:t>
            </a:r>
            <a:endParaRPr lang="en-US" sz="2400" dirty="0">
              <a:latin typeface="Helvetica" panose="020B0604020202020204" pitchFamily="34" charset="0"/>
              <a:cs typeface="Helvetica" panose="020B0604020202020204" pitchFamily="34" charset="0"/>
            </a:endParaRPr>
          </a:p>
          <a:p>
            <a:pPr lvl="1">
              <a:lnSpc>
                <a:spcPct val="150000"/>
              </a:lnSpc>
              <a:buFont typeface="Wingdings" pitchFamily="2" charset="2"/>
              <a:buChar char="§"/>
            </a:pPr>
            <a:r>
              <a:rPr lang="en-US" sz="2400" dirty="0">
                <a:latin typeface="Helvetica" panose="020B0604020202020204" pitchFamily="34" charset="0"/>
                <a:cs typeface="Helvetica" panose="020B0604020202020204" pitchFamily="34" charset="0"/>
              </a:rPr>
              <a:t>Displayed on post </a:t>
            </a:r>
            <a:r>
              <a:rPr lang="en-US" sz="2400" dirty="0" err="1">
                <a:latin typeface="Helvetica" panose="020B0604020202020204" pitchFamily="34" charset="0"/>
                <a:cs typeface="Helvetica" panose="020B0604020202020204" pitchFamily="34" charset="0"/>
              </a:rPr>
              <a:t>myLegion</a:t>
            </a:r>
            <a:r>
              <a:rPr lang="en-US" sz="2400" dirty="0">
                <a:latin typeface="Helvetica" panose="020B0604020202020204" pitchFamily="34" charset="0"/>
                <a:cs typeface="Helvetica" panose="020B0604020202020204" pitchFamily="34" charset="0"/>
              </a:rPr>
              <a:t> page</a:t>
            </a:r>
          </a:p>
          <a:p>
            <a:pPr marL="57150" indent="0">
              <a:lnSpc>
                <a:spcPct val="150000"/>
              </a:lnSpc>
              <a:buNone/>
            </a:pPr>
            <a:r>
              <a:rPr lang="en-US" dirty="0">
                <a:latin typeface="Helvetica" panose="020B0604020202020204" pitchFamily="34" charset="0"/>
                <a:cs typeface="Helvetica" panose="020B0604020202020204" pitchFamily="34" charset="0"/>
              </a:rPr>
              <a:t>Districts/Counties can view and print all reports submitted by their posts</a:t>
            </a:r>
          </a:p>
        </p:txBody>
      </p:sp>
    </p:spTree>
    <p:extLst>
      <p:ext uri="{BB962C8B-B14F-4D97-AF65-F5344CB8AC3E}">
        <p14:creationId xmlns:p14="http://schemas.microsoft.com/office/powerpoint/2010/main" val="8710492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10600" y="6356359"/>
            <a:ext cx="2743200" cy="365123"/>
          </a:xfrm>
          <a:prstGeom prst="rect">
            <a:avLst/>
          </a:prstGeom>
        </p:spPr>
        <p:txBody>
          <a:bodyPr vert="horz" lIns="91440" tIns="45720" rIns="91440" bIns="45720" rtlCol="0" anchor="ctr"/>
          <a:lstStyle>
            <a:defPPr>
              <a:defRPr lang="en-US"/>
            </a:defPPr>
            <a:lvl1pPr marL="0" algn="r" defTabSz="914395" rtl="0" eaLnBrk="1" latinLnBrk="0" hangingPunct="1">
              <a:defRPr sz="1200" kern="1200">
                <a:solidFill>
                  <a:schemeClr val="tx1">
                    <a:tint val="75000"/>
                  </a:schemeClr>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a:lstStyle>
          <a:p>
            <a:pPr>
              <a:defRPr/>
            </a:pPr>
            <a:fld id="{06FB187D-E3B2-4AF8-B5A1-D0CE5FF1AFC6}" type="slidenum">
              <a:rPr lang="en-US" smtClean="0"/>
              <a:pPr>
                <a:defRPr/>
              </a:pPr>
              <a:t>27</a:t>
            </a:fld>
            <a:endParaRPr lang="en-US" dirty="0"/>
          </a:p>
        </p:txBody>
      </p:sp>
      <p:pic>
        <p:nvPicPr>
          <p:cNvPr id="4" name="Picture 3"/>
          <p:cNvPicPr>
            <a:picLocks noChangeAspect="1"/>
          </p:cNvPicPr>
          <p:nvPr/>
        </p:nvPicPr>
        <p:blipFill>
          <a:blip r:embed="rId3"/>
          <a:stretch>
            <a:fillRect/>
          </a:stretch>
        </p:blipFill>
        <p:spPr>
          <a:xfrm>
            <a:off x="625486" y="1493285"/>
            <a:ext cx="8194664" cy="4929532"/>
          </a:xfrm>
          <a:prstGeom prst="rect">
            <a:avLst/>
          </a:prstGeom>
        </p:spPr>
      </p:pic>
      <p:sp>
        <p:nvSpPr>
          <p:cNvPr id="6" name="Oval 5"/>
          <p:cNvSpPr/>
          <p:nvPr/>
        </p:nvSpPr>
        <p:spPr>
          <a:xfrm>
            <a:off x="7962900" y="1900678"/>
            <a:ext cx="8572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28914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838200" y="1166158"/>
            <a:ext cx="7467600" cy="5555324"/>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8610600" y="6356359"/>
            <a:ext cx="2743200" cy="365123"/>
          </a:xfrm>
          <a:prstGeom prst="rect">
            <a:avLst/>
          </a:prstGeom>
        </p:spPr>
        <p:txBody>
          <a:bodyPr vert="horz" lIns="91440" tIns="45720" rIns="91440" bIns="45720" rtlCol="0" anchor="ctr"/>
          <a:lstStyle>
            <a:defPPr>
              <a:defRPr lang="en-US"/>
            </a:defPPr>
            <a:lvl1pPr marL="0" algn="r" defTabSz="914395" rtl="0" eaLnBrk="1" latinLnBrk="0" hangingPunct="1">
              <a:defRPr sz="1200" kern="1200">
                <a:solidFill>
                  <a:schemeClr val="tx1">
                    <a:tint val="75000"/>
                  </a:schemeClr>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a:lstStyle>
          <a:p>
            <a:pPr>
              <a:defRPr/>
            </a:pPr>
            <a:fld id="{06FB187D-E3B2-4AF8-B5A1-D0CE5FF1AFC6}" type="slidenum">
              <a:rPr lang="en-US" smtClean="0"/>
              <a:pPr>
                <a:defRPr/>
              </a:pPr>
              <a:t>28</a:t>
            </a:fld>
            <a:endParaRPr lang="en-US" dirty="0"/>
          </a:p>
        </p:txBody>
      </p:sp>
      <p:sp>
        <p:nvSpPr>
          <p:cNvPr id="6" name="Oval 5"/>
          <p:cNvSpPr/>
          <p:nvPr/>
        </p:nvSpPr>
        <p:spPr>
          <a:xfrm>
            <a:off x="4070350" y="6350009"/>
            <a:ext cx="7429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77865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1A2813-4133-4C47-8EA3-6D4906655029}"/>
              </a:ext>
            </a:extLst>
          </p:cNvPr>
          <p:cNvGrpSpPr/>
          <p:nvPr/>
        </p:nvGrpSpPr>
        <p:grpSpPr>
          <a:xfrm>
            <a:off x="660400" y="1166259"/>
            <a:ext cx="7823200" cy="5190100"/>
            <a:chOff x="509634" y="1166259"/>
            <a:chExt cx="7823200" cy="5190100"/>
          </a:xfrm>
        </p:grpSpPr>
        <p:pic>
          <p:nvPicPr>
            <p:cNvPr id="9218" name="Picture 2"/>
            <p:cNvPicPr>
              <a:picLocks noChangeAspect="1" noChangeArrowheads="1"/>
            </p:cNvPicPr>
            <p:nvPr/>
          </p:nvPicPr>
          <p:blipFill>
            <a:blip r:embed="rId3" cstate="print"/>
            <a:srcRect/>
            <a:stretch>
              <a:fillRect/>
            </a:stretch>
          </p:blipFill>
          <p:spPr bwMode="auto">
            <a:xfrm>
              <a:off x="509634" y="1166259"/>
              <a:ext cx="7823200" cy="519010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783434" y="4375150"/>
              <a:ext cx="1420766" cy="400050"/>
            </a:xfrm>
            <a:prstGeom prst="rect">
              <a:avLst/>
            </a:prstGeom>
            <a:noFill/>
            <a:ln w="9525">
              <a:noFill/>
              <a:miter lim="800000"/>
              <a:headEnd/>
              <a:tailEnd/>
            </a:ln>
          </p:spPr>
        </p:pic>
      </p:grpSp>
      <p:sp>
        <p:nvSpPr>
          <p:cNvPr id="6" name="Oval 5"/>
          <p:cNvSpPr/>
          <p:nvPr/>
        </p:nvSpPr>
        <p:spPr>
          <a:xfrm>
            <a:off x="6934200" y="4349750"/>
            <a:ext cx="154940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68109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5B53-896B-4F46-9F7A-5EE77DC47D3E}"/>
              </a:ext>
            </a:extLst>
          </p:cNvPr>
          <p:cNvSpPr>
            <a:spLocks noGrp="1"/>
          </p:cNvSpPr>
          <p:nvPr>
            <p:ph type="title"/>
          </p:nvPr>
        </p:nvSpPr>
        <p:spPr/>
        <p:txBody>
          <a:bodyPr/>
          <a:lstStyle/>
          <a:p>
            <a:r>
              <a:rPr lang="en-US" dirty="0"/>
              <a:t>Report Flow</a:t>
            </a:r>
          </a:p>
        </p:txBody>
      </p:sp>
      <p:graphicFrame>
        <p:nvGraphicFramePr>
          <p:cNvPr id="4" name="Content Placeholder 3">
            <a:extLst>
              <a:ext uri="{FF2B5EF4-FFF2-40B4-BE49-F238E27FC236}">
                <a16:creationId xmlns:a16="http://schemas.microsoft.com/office/drawing/2014/main" id="{F2D0B0E4-7790-49EB-AD63-7D123F26B78F}"/>
              </a:ext>
            </a:extLst>
          </p:cNvPr>
          <p:cNvGraphicFramePr>
            <a:graphicFrameLocks noGrp="1"/>
          </p:cNvGraphicFramePr>
          <p:nvPr>
            <p:ph idx="1"/>
            <p:extLst>
              <p:ext uri="{D42A27DB-BD31-4B8C-83A1-F6EECF244321}">
                <p14:modId xmlns:p14="http://schemas.microsoft.com/office/powerpoint/2010/main" val="4074625406"/>
              </p:ext>
            </p:extLst>
          </p:nvPr>
        </p:nvGraphicFramePr>
        <p:xfrm>
          <a:off x="457200" y="2197100"/>
          <a:ext cx="8229600" cy="3852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08721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10600" y="6356359"/>
            <a:ext cx="2743200" cy="365123"/>
          </a:xfrm>
          <a:prstGeom prst="rect">
            <a:avLst/>
          </a:prstGeom>
        </p:spPr>
        <p:txBody>
          <a:bodyPr vert="horz" lIns="91440" tIns="45720" rIns="91440" bIns="45720" rtlCol="0" anchor="ctr"/>
          <a:lstStyle>
            <a:defPPr>
              <a:defRPr lang="en-US"/>
            </a:defPPr>
            <a:lvl1pPr marL="0" algn="r" defTabSz="914395" rtl="0" eaLnBrk="1" latinLnBrk="0" hangingPunct="1">
              <a:defRPr sz="1200" kern="1200">
                <a:solidFill>
                  <a:schemeClr val="tx1">
                    <a:tint val="75000"/>
                  </a:schemeClr>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a:lstStyle>
          <a:p>
            <a:pPr>
              <a:defRPr/>
            </a:pPr>
            <a:fld id="{06FB187D-E3B2-4AF8-B5A1-D0CE5FF1AFC6}" type="slidenum">
              <a:rPr lang="en-US" smtClean="0"/>
              <a:pPr>
                <a:defRPr/>
              </a:pPr>
              <a:t>30</a:t>
            </a:fld>
            <a:endParaRPr lang="en-US" dirty="0"/>
          </a:p>
        </p:txBody>
      </p:sp>
      <p:pic>
        <p:nvPicPr>
          <p:cNvPr id="5" name="Picture 4">
            <a:extLst>
              <a:ext uri="{FF2B5EF4-FFF2-40B4-BE49-F238E27FC236}">
                <a16:creationId xmlns:a16="http://schemas.microsoft.com/office/drawing/2014/main" id="{35982870-1AC1-427B-8FA4-7605BBDA0320}"/>
              </a:ext>
            </a:extLst>
          </p:cNvPr>
          <p:cNvPicPr>
            <a:picLocks noChangeAspect="1"/>
          </p:cNvPicPr>
          <p:nvPr/>
        </p:nvPicPr>
        <p:blipFill>
          <a:blip r:embed="rId3"/>
          <a:stretch>
            <a:fillRect/>
          </a:stretch>
        </p:blipFill>
        <p:spPr>
          <a:xfrm>
            <a:off x="1080044" y="1172914"/>
            <a:ext cx="6983911" cy="5548568"/>
          </a:xfrm>
          <a:prstGeom prst="rect">
            <a:avLst/>
          </a:prstGeom>
        </p:spPr>
      </p:pic>
    </p:spTree>
    <p:extLst>
      <p:ext uri="{BB962C8B-B14F-4D97-AF65-F5344CB8AC3E}">
        <p14:creationId xmlns:p14="http://schemas.microsoft.com/office/powerpoint/2010/main" val="354086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whs\AppData\Local\Microsoft\Windows\Temporary Internet Files\Content.IE5\4TZUDI23\MC900431548[1].png"/>
          <p:cNvPicPr>
            <a:picLocks noChangeAspect="1" noChangeArrowheads="1"/>
          </p:cNvPicPr>
          <p:nvPr/>
        </p:nvPicPr>
        <p:blipFill>
          <a:blip r:embed="rId3" cstate="print"/>
          <a:srcRect/>
          <a:stretch>
            <a:fillRect/>
          </a:stretch>
        </p:blipFill>
        <p:spPr bwMode="auto">
          <a:xfrm rot="669508">
            <a:off x="5428998" y="2849346"/>
            <a:ext cx="3686764" cy="3686764"/>
          </a:xfrm>
          <a:prstGeom prst="rect">
            <a:avLst/>
          </a:prstGeom>
          <a:noFill/>
        </p:spPr>
      </p:pic>
      <p:sp>
        <p:nvSpPr>
          <p:cNvPr id="3" name="Subtitle 2"/>
          <p:cNvSpPr>
            <a:spLocks noGrp="1"/>
          </p:cNvSpPr>
          <p:nvPr>
            <p:ph type="subTitle" idx="1"/>
          </p:nvPr>
        </p:nvSpPr>
        <p:spPr>
          <a:xfrm rot="21172933">
            <a:off x="548929" y="2536907"/>
            <a:ext cx="4094230" cy="713943"/>
          </a:xfrm>
        </p:spPr>
        <p:txBody>
          <a:bodyPr>
            <a:normAutofit fontScale="92500" lnSpcReduction="20000"/>
          </a:bodyPr>
          <a:lstStyle/>
          <a:p>
            <a:r>
              <a:rPr lang="en-US" sz="5400" dirty="0">
                <a:solidFill>
                  <a:schemeClr val="bg1"/>
                </a:solidFill>
              </a:rPr>
              <a:t>Questions?</a:t>
            </a:r>
          </a:p>
          <a:p>
            <a:endParaRPr lang="en-US" dirty="0"/>
          </a:p>
          <a:p>
            <a:endParaRPr lang="en-US" dirty="0"/>
          </a:p>
        </p:txBody>
      </p:sp>
    </p:spTree>
    <p:extLst>
      <p:ext uri="{BB962C8B-B14F-4D97-AF65-F5344CB8AC3E}">
        <p14:creationId xmlns:p14="http://schemas.microsoft.com/office/powerpoint/2010/main" val="390031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792A-6159-485A-A867-31FB745A37FB}"/>
              </a:ext>
            </a:extLst>
          </p:cNvPr>
          <p:cNvSpPr>
            <a:spLocks noGrp="1"/>
          </p:cNvSpPr>
          <p:nvPr>
            <p:ph type="title"/>
          </p:nvPr>
        </p:nvSpPr>
        <p:spPr/>
        <p:txBody>
          <a:bodyPr/>
          <a:lstStyle/>
          <a:p>
            <a:r>
              <a:rPr lang="en-US" dirty="0"/>
              <a:t>Each Post Has A Story</a:t>
            </a:r>
          </a:p>
        </p:txBody>
      </p:sp>
      <p:sp>
        <p:nvSpPr>
          <p:cNvPr id="3" name="Content Placeholder 2">
            <a:extLst>
              <a:ext uri="{FF2B5EF4-FFF2-40B4-BE49-F238E27FC236}">
                <a16:creationId xmlns:a16="http://schemas.microsoft.com/office/drawing/2014/main" id="{0E82B8A8-BB2B-451F-ABA6-04564FB8C812}"/>
              </a:ext>
            </a:extLst>
          </p:cNvPr>
          <p:cNvSpPr>
            <a:spLocks noGrp="1"/>
          </p:cNvSpPr>
          <p:nvPr>
            <p:ph idx="1"/>
          </p:nvPr>
        </p:nvSpPr>
        <p:spPr>
          <a:xfrm>
            <a:off x="457200" y="2756925"/>
            <a:ext cx="8229600" cy="2093856"/>
          </a:xfrm>
        </p:spPr>
        <p:txBody>
          <a:bodyPr/>
          <a:lstStyle/>
          <a:p>
            <a:pPr marL="0" indent="0" algn="ctr">
              <a:buNone/>
            </a:pPr>
            <a:r>
              <a:rPr lang="en-US" dirty="0"/>
              <a:t>When we speak collectively, our strength is magnified</a:t>
            </a:r>
          </a:p>
        </p:txBody>
      </p:sp>
    </p:spTree>
    <p:extLst>
      <p:ext uri="{BB962C8B-B14F-4D97-AF65-F5344CB8AC3E}">
        <p14:creationId xmlns:p14="http://schemas.microsoft.com/office/powerpoint/2010/main" val="131309634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E3AA-FA60-4214-B118-8EAA653516BB}"/>
              </a:ext>
            </a:extLst>
          </p:cNvPr>
          <p:cNvSpPr>
            <a:spLocks noGrp="1"/>
          </p:cNvSpPr>
          <p:nvPr>
            <p:ph type="title"/>
          </p:nvPr>
        </p:nvSpPr>
        <p:spPr/>
        <p:txBody>
          <a:bodyPr/>
          <a:lstStyle/>
          <a:p>
            <a:r>
              <a:rPr lang="en-US" dirty="0"/>
              <a:t>Report Deadlines</a:t>
            </a:r>
          </a:p>
        </p:txBody>
      </p:sp>
      <p:sp>
        <p:nvSpPr>
          <p:cNvPr id="3" name="Content Placeholder 2">
            <a:extLst>
              <a:ext uri="{FF2B5EF4-FFF2-40B4-BE49-F238E27FC236}">
                <a16:creationId xmlns:a16="http://schemas.microsoft.com/office/drawing/2014/main" id="{B9302AF4-335A-404B-9404-6FD66C111452}"/>
              </a:ext>
            </a:extLst>
          </p:cNvPr>
          <p:cNvSpPr>
            <a:spLocks noGrp="1"/>
          </p:cNvSpPr>
          <p:nvPr>
            <p:ph idx="1"/>
          </p:nvPr>
        </p:nvSpPr>
        <p:spPr>
          <a:xfrm>
            <a:off x="457200" y="2721757"/>
            <a:ext cx="8229600" cy="2553628"/>
          </a:xfrm>
        </p:spPr>
        <p:txBody>
          <a:bodyPr/>
          <a:lstStyle/>
          <a:p>
            <a:pPr marL="0" indent="0">
              <a:buNone/>
            </a:pPr>
            <a:r>
              <a:rPr lang="en-US" b="1" dirty="0"/>
              <a:t>Department HQ</a:t>
            </a:r>
            <a:r>
              <a:rPr lang="en-US" dirty="0"/>
              <a:t> – No Later than June 1</a:t>
            </a:r>
            <a:r>
              <a:rPr lang="en-US" baseline="30000" dirty="0"/>
              <a:t>st</a:t>
            </a:r>
            <a:r>
              <a:rPr lang="en-US" dirty="0"/>
              <a:t> **</a:t>
            </a:r>
          </a:p>
          <a:p>
            <a:pPr marL="0" indent="0">
              <a:buNone/>
            </a:pPr>
            <a:endParaRPr lang="en-US" dirty="0"/>
          </a:p>
          <a:p>
            <a:pPr marL="0" indent="0">
              <a:buNone/>
            </a:pPr>
            <a:r>
              <a:rPr lang="en-US" b="1" dirty="0"/>
              <a:t>National HQ </a:t>
            </a:r>
            <a:r>
              <a:rPr lang="en-US" dirty="0"/>
              <a:t>– From Department July 1</a:t>
            </a:r>
            <a:r>
              <a:rPr lang="en-US" baseline="30000" dirty="0"/>
              <a:t>st</a:t>
            </a:r>
            <a:endParaRPr lang="en-US" dirty="0"/>
          </a:p>
          <a:p>
            <a:endParaRPr lang="en-US" dirty="0"/>
          </a:p>
          <a:p>
            <a:pPr marL="0" indent="0">
              <a:buNone/>
            </a:pPr>
            <a:r>
              <a:rPr lang="en-US" i="1" dirty="0"/>
              <a:t>** Only used as an example, the department may have other dates or deadlines.</a:t>
            </a:r>
          </a:p>
        </p:txBody>
      </p:sp>
    </p:spTree>
    <p:extLst>
      <p:ext uri="{BB962C8B-B14F-4D97-AF65-F5344CB8AC3E}">
        <p14:creationId xmlns:p14="http://schemas.microsoft.com/office/powerpoint/2010/main" val="76622172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0E4F-5FDD-4C97-8E2F-56A4366212D8}"/>
              </a:ext>
            </a:extLst>
          </p:cNvPr>
          <p:cNvSpPr>
            <a:spLocks noGrp="1"/>
          </p:cNvSpPr>
          <p:nvPr>
            <p:ph type="title"/>
          </p:nvPr>
        </p:nvSpPr>
        <p:spPr/>
        <p:txBody>
          <a:bodyPr/>
          <a:lstStyle/>
          <a:p>
            <a:r>
              <a:rPr lang="en-US" dirty="0"/>
              <a:t>CPR Response Rates</a:t>
            </a:r>
          </a:p>
        </p:txBody>
      </p:sp>
      <p:graphicFrame>
        <p:nvGraphicFramePr>
          <p:cNvPr id="4" name="Table 4">
            <a:extLst>
              <a:ext uri="{FF2B5EF4-FFF2-40B4-BE49-F238E27FC236}">
                <a16:creationId xmlns:a16="http://schemas.microsoft.com/office/drawing/2014/main" id="{81B4F95B-B4A1-41BC-A8B6-9FAC50FFBFEC}"/>
              </a:ext>
            </a:extLst>
          </p:cNvPr>
          <p:cNvGraphicFramePr>
            <a:graphicFrameLocks noGrp="1"/>
          </p:cNvGraphicFramePr>
          <p:nvPr>
            <p:ph idx="1"/>
            <p:extLst>
              <p:ext uri="{D42A27DB-BD31-4B8C-83A1-F6EECF244321}">
                <p14:modId xmlns:p14="http://schemas.microsoft.com/office/powerpoint/2010/main" val="2509254008"/>
              </p:ext>
            </p:extLst>
          </p:nvPr>
        </p:nvGraphicFramePr>
        <p:xfrm>
          <a:off x="457200" y="2777393"/>
          <a:ext cx="8229600" cy="2286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26134908"/>
                    </a:ext>
                  </a:extLst>
                </a:gridCol>
                <a:gridCol w="2057400">
                  <a:extLst>
                    <a:ext uri="{9D8B030D-6E8A-4147-A177-3AD203B41FA5}">
                      <a16:colId xmlns:a16="http://schemas.microsoft.com/office/drawing/2014/main" val="3439470716"/>
                    </a:ext>
                  </a:extLst>
                </a:gridCol>
                <a:gridCol w="2057400">
                  <a:extLst>
                    <a:ext uri="{9D8B030D-6E8A-4147-A177-3AD203B41FA5}">
                      <a16:colId xmlns:a16="http://schemas.microsoft.com/office/drawing/2014/main" val="1195749580"/>
                    </a:ext>
                  </a:extLst>
                </a:gridCol>
                <a:gridCol w="2057400">
                  <a:extLst>
                    <a:ext uri="{9D8B030D-6E8A-4147-A177-3AD203B41FA5}">
                      <a16:colId xmlns:a16="http://schemas.microsoft.com/office/drawing/2014/main" val="2382944734"/>
                    </a:ext>
                  </a:extLst>
                </a:gridCol>
              </a:tblGrid>
              <a:tr h="370840">
                <a:tc>
                  <a:txBody>
                    <a:bodyPr/>
                    <a:lstStyle/>
                    <a:p>
                      <a:pPr algn="ctr"/>
                      <a:r>
                        <a:rPr lang="en-US" sz="2400" dirty="0">
                          <a:latin typeface="Helvetica" panose="020B0604020202020204" pitchFamily="34" charset="0"/>
                          <a:cs typeface="Helvetica" panose="020B0604020202020204" pitchFamily="34" charset="0"/>
                        </a:rPr>
                        <a:t>Date</a:t>
                      </a:r>
                    </a:p>
                  </a:txBody>
                  <a:tcPr/>
                </a:tc>
                <a:tc>
                  <a:txBody>
                    <a:bodyPr/>
                    <a:lstStyle/>
                    <a:p>
                      <a:pPr algn="ctr"/>
                      <a:r>
                        <a:rPr lang="en-US" sz="2400" dirty="0">
                          <a:latin typeface="Helvetica" panose="020B0604020202020204" pitchFamily="34" charset="0"/>
                          <a:cs typeface="Helvetica" panose="020B0604020202020204" pitchFamily="34" charset="0"/>
                        </a:rPr>
                        <a:t>Posts</a:t>
                      </a:r>
                    </a:p>
                  </a:txBody>
                  <a:tcPr/>
                </a:tc>
                <a:tc>
                  <a:txBody>
                    <a:bodyPr/>
                    <a:lstStyle/>
                    <a:p>
                      <a:pPr algn="ctr"/>
                      <a:r>
                        <a:rPr lang="en-US" sz="2400" dirty="0">
                          <a:latin typeface="Helvetica" panose="020B0604020202020204" pitchFamily="34" charset="0"/>
                          <a:cs typeface="Helvetica" panose="020B0604020202020204" pitchFamily="34" charset="0"/>
                        </a:rPr>
                        <a:t>Submitted</a:t>
                      </a:r>
                    </a:p>
                  </a:txBody>
                  <a:tcPr/>
                </a:tc>
                <a:tc>
                  <a:txBody>
                    <a:bodyPr/>
                    <a:lstStyle/>
                    <a:p>
                      <a:pPr algn="ctr"/>
                      <a:r>
                        <a:rPr lang="en-US" sz="2400" dirty="0">
                          <a:latin typeface="Helvetica" panose="020B0604020202020204" pitchFamily="34" charset="0"/>
                          <a:cs typeface="Helvetica" panose="020B0604020202020204" pitchFamily="34" charset="0"/>
                        </a:rPr>
                        <a:t>Percent</a:t>
                      </a:r>
                    </a:p>
                  </a:txBody>
                  <a:tcPr/>
                </a:tc>
                <a:extLst>
                  <a:ext uri="{0D108BD9-81ED-4DB2-BD59-A6C34878D82A}">
                    <a16:rowId xmlns:a16="http://schemas.microsoft.com/office/drawing/2014/main" val="2755332332"/>
                  </a:ext>
                </a:extLst>
              </a:tr>
              <a:tr h="370840">
                <a:tc>
                  <a:txBody>
                    <a:bodyPr/>
                    <a:lstStyle/>
                    <a:p>
                      <a:pPr algn="ctr"/>
                      <a:r>
                        <a:rPr lang="en-US" sz="2400" dirty="0">
                          <a:latin typeface="Helvetica" panose="020B0604020202020204" pitchFamily="34" charset="0"/>
                          <a:cs typeface="Helvetica" panose="020B0604020202020204" pitchFamily="34" charset="0"/>
                        </a:rPr>
                        <a:t>2016</a:t>
                      </a:r>
                    </a:p>
                  </a:txBody>
                  <a:tcPr/>
                </a:tc>
                <a:tc>
                  <a:txBody>
                    <a:bodyPr/>
                    <a:lstStyle/>
                    <a:p>
                      <a:pPr algn="ctr"/>
                      <a:r>
                        <a:rPr lang="en-US" sz="2400" dirty="0">
                          <a:latin typeface="Helvetica" panose="020B0604020202020204" pitchFamily="34" charset="0"/>
                          <a:cs typeface="Helvetica" panose="020B0604020202020204" pitchFamily="34" charset="0"/>
                        </a:rPr>
                        <a:t>13,159</a:t>
                      </a:r>
                    </a:p>
                  </a:txBody>
                  <a:tcPr/>
                </a:tc>
                <a:tc>
                  <a:txBody>
                    <a:bodyPr/>
                    <a:lstStyle/>
                    <a:p>
                      <a:pPr algn="ctr"/>
                      <a:r>
                        <a:rPr lang="en-US" sz="2400" dirty="0">
                          <a:latin typeface="Helvetica" panose="020B0604020202020204" pitchFamily="34" charset="0"/>
                          <a:cs typeface="Helvetica" panose="020B0604020202020204" pitchFamily="34" charset="0"/>
                        </a:rPr>
                        <a:t>8,820</a:t>
                      </a:r>
                    </a:p>
                  </a:txBody>
                  <a:tcPr/>
                </a:tc>
                <a:tc>
                  <a:txBody>
                    <a:bodyPr/>
                    <a:lstStyle/>
                    <a:p>
                      <a:pPr algn="ctr"/>
                      <a:r>
                        <a:rPr lang="en-US" sz="2400" dirty="0">
                          <a:latin typeface="Helvetica" panose="020B0604020202020204" pitchFamily="34" charset="0"/>
                          <a:cs typeface="Helvetica" panose="020B0604020202020204" pitchFamily="34" charset="0"/>
                        </a:rPr>
                        <a:t>67%</a:t>
                      </a:r>
                    </a:p>
                  </a:txBody>
                  <a:tcPr/>
                </a:tc>
                <a:extLst>
                  <a:ext uri="{0D108BD9-81ED-4DB2-BD59-A6C34878D82A}">
                    <a16:rowId xmlns:a16="http://schemas.microsoft.com/office/drawing/2014/main" val="1231986949"/>
                  </a:ext>
                </a:extLst>
              </a:tr>
              <a:tr h="370840">
                <a:tc>
                  <a:txBody>
                    <a:bodyPr/>
                    <a:lstStyle/>
                    <a:p>
                      <a:pPr algn="ctr"/>
                      <a:r>
                        <a:rPr lang="en-US" sz="2400" dirty="0">
                          <a:latin typeface="Helvetica" panose="020B0604020202020204" pitchFamily="34" charset="0"/>
                          <a:cs typeface="Helvetica" panose="020B0604020202020204" pitchFamily="34" charset="0"/>
                        </a:rPr>
                        <a:t>2017</a:t>
                      </a:r>
                    </a:p>
                  </a:txBody>
                  <a:tcPr/>
                </a:tc>
                <a:tc>
                  <a:txBody>
                    <a:bodyPr/>
                    <a:lstStyle/>
                    <a:p>
                      <a:pPr algn="ctr"/>
                      <a:r>
                        <a:rPr lang="en-US" sz="2400" dirty="0">
                          <a:latin typeface="Helvetica" panose="020B0604020202020204" pitchFamily="34" charset="0"/>
                          <a:cs typeface="Helvetica" panose="020B0604020202020204" pitchFamily="34" charset="0"/>
                        </a:rPr>
                        <a:t>12,982</a:t>
                      </a:r>
                    </a:p>
                  </a:txBody>
                  <a:tcPr/>
                </a:tc>
                <a:tc>
                  <a:txBody>
                    <a:bodyPr/>
                    <a:lstStyle/>
                    <a:p>
                      <a:pPr algn="ctr"/>
                      <a:r>
                        <a:rPr lang="en-US" sz="2400" dirty="0">
                          <a:latin typeface="Helvetica" panose="020B0604020202020204" pitchFamily="34" charset="0"/>
                          <a:cs typeface="Helvetica" panose="020B0604020202020204" pitchFamily="34" charset="0"/>
                        </a:rPr>
                        <a:t>8,880</a:t>
                      </a:r>
                    </a:p>
                  </a:txBody>
                  <a:tcPr/>
                </a:tc>
                <a:tc>
                  <a:txBody>
                    <a:bodyPr/>
                    <a:lstStyle/>
                    <a:p>
                      <a:pPr algn="ctr"/>
                      <a:r>
                        <a:rPr lang="en-US" sz="2400" dirty="0">
                          <a:latin typeface="Helvetica" panose="020B0604020202020204" pitchFamily="34" charset="0"/>
                          <a:cs typeface="Helvetica" panose="020B0604020202020204" pitchFamily="34" charset="0"/>
                        </a:rPr>
                        <a:t>68%</a:t>
                      </a:r>
                    </a:p>
                  </a:txBody>
                  <a:tcPr/>
                </a:tc>
                <a:extLst>
                  <a:ext uri="{0D108BD9-81ED-4DB2-BD59-A6C34878D82A}">
                    <a16:rowId xmlns:a16="http://schemas.microsoft.com/office/drawing/2014/main" val="4183425084"/>
                  </a:ext>
                </a:extLst>
              </a:tr>
              <a:tr h="370840">
                <a:tc>
                  <a:txBody>
                    <a:bodyPr/>
                    <a:lstStyle/>
                    <a:p>
                      <a:pPr algn="ctr"/>
                      <a:r>
                        <a:rPr lang="en-US" sz="2400" dirty="0">
                          <a:latin typeface="Helvetica" panose="020B0604020202020204" pitchFamily="34" charset="0"/>
                          <a:cs typeface="Helvetica" panose="020B0604020202020204" pitchFamily="34" charset="0"/>
                        </a:rPr>
                        <a:t>2018</a:t>
                      </a:r>
                    </a:p>
                  </a:txBody>
                  <a:tcPr/>
                </a:tc>
                <a:tc>
                  <a:txBody>
                    <a:bodyPr/>
                    <a:lstStyle/>
                    <a:p>
                      <a:pPr algn="ctr"/>
                      <a:r>
                        <a:rPr lang="en-US" sz="2400" dirty="0">
                          <a:latin typeface="Helvetica" panose="020B0604020202020204" pitchFamily="34" charset="0"/>
                          <a:cs typeface="Helvetica" panose="020B0604020202020204" pitchFamily="34" charset="0"/>
                        </a:rPr>
                        <a:t>12,690</a:t>
                      </a:r>
                    </a:p>
                  </a:txBody>
                  <a:tcPr/>
                </a:tc>
                <a:tc>
                  <a:txBody>
                    <a:bodyPr/>
                    <a:lstStyle/>
                    <a:p>
                      <a:pPr algn="ctr"/>
                      <a:r>
                        <a:rPr lang="en-US" sz="2400" dirty="0">
                          <a:latin typeface="Helvetica" panose="020B0604020202020204" pitchFamily="34" charset="0"/>
                          <a:cs typeface="Helvetica" panose="020B0604020202020204" pitchFamily="34" charset="0"/>
                        </a:rPr>
                        <a:t>8,820</a:t>
                      </a:r>
                    </a:p>
                  </a:txBody>
                  <a:tcPr/>
                </a:tc>
                <a:tc>
                  <a:txBody>
                    <a:bodyPr/>
                    <a:lstStyle/>
                    <a:p>
                      <a:pPr algn="ctr"/>
                      <a:r>
                        <a:rPr lang="en-US" sz="2400" dirty="0">
                          <a:latin typeface="Helvetica" panose="020B0604020202020204" pitchFamily="34" charset="0"/>
                          <a:cs typeface="Helvetica" panose="020B0604020202020204" pitchFamily="34" charset="0"/>
                        </a:rPr>
                        <a:t>70%</a:t>
                      </a:r>
                    </a:p>
                  </a:txBody>
                  <a:tcPr/>
                </a:tc>
                <a:extLst>
                  <a:ext uri="{0D108BD9-81ED-4DB2-BD59-A6C34878D82A}">
                    <a16:rowId xmlns:a16="http://schemas.microsoft.com/office/drawing/2014/main" val="2326268639"/>
                  </a:ext>
                </a:extLst>
              </a:tr>
              <a:tr h="370840">
                <a:tc>
                  <a:txBody>
                    <a:bodyPr/>
                    <a:lstStyle/>
                    <a:p>
                      <a:pPr algn="ctr"/>
                      <a:r>
                        <a:rPr lang="en-US" sz="2400" dirty="0">
                          <a:latin typeface="Helvetica" panose="020B0604020202020204" pitchFamily="34" charset="0"/>
                          <a:cs typeface="Helvetica" panose="020B0604020202020204" pitchFamily="34" charset="0"/>
                        </a:rPr>
                        <a:t>2019</a:t>
                      </a:r>
                    </a:p>
                  </a:txBody>
                  <a:tcPr/>
                </a:tc>
                <a:tc>
                  <a:txBody>
                    <a:bodyPr/>
                    <a:lstStyle/>
                    <a:p>
                      <a:pPr algn="ctr"/>
                      <a:r>
                        <a:rPr lang="en-US" sz="2400" dirty="0">
                          <a:latin typeface="Helvetica" panose="020B0604020202020204" pitchFamily="34" charset="0"/>
                          <a:cs typeface="Helvetica" panose="020B0604020202020204" pitchFamily="34" charset="0"/>
                        </a:rPr>
                        <a:t>12,704</a:t>
                      </a:r>
                    </a:p>
                  </a:txBody>
                  <a:tcPr/>
                </a:tc>
                <a:tc>
                  <a:txBody>
                    <a:bodyPr/>
                    <a:lstStyle/>
                    <a:p>
                      <a:pPr algn="ctr"/>
                      <a:r>
                        <a:rPr lang="en-US" sz="2400" dirty="0">
                          <a:latin typeface="Helvetica" panose="020B0604020202020204" pitchFamily="34" charset="0"/>
                          <a:cs typeface="Helvetica" panose="020B0604020202020204" pitchFamily="34" charset="0"/>
                        </a:rPr>
                        <a:t>8,831</a:t>
                      </a:r>
                    </a:p>
                  </a:txBody>
                  <a:tcPr/>
                </a:tc>
                <a:tc>
                  <a:txBody>
                    <a:bodyPr/>
                    <a:lstStyle/>
                    <a:p>
                      <a:pPr algn="ctr"/>
                      <a:r>
                        <a:rPr lang="en-US" sz="2400" dirty="0">
                          <a:latin typeface="Helvetica" panose="020B0604020202020204" pitchFamily="34" charset="0"/>
                          <a:cs typeface="Helvetica" panose="020B0604020202020204" pitchFamily="34" charset="0"/>
                        </a:rPr>
                        <a:t>70%</a:t>
                      </a:r>
                    </a:p>
                  </a:txBody>
                  <a:tcPr/>
                </a:tc>
                <a:extLst>
                  <a:ext uri="{0D108BD9-81ED-4DB2-BD59-A6C34878D82A}">
                    <a16:rowId xmlns:a16="http://schemas.microsoft.com/office/drawing/2014/main" val="4161787367"/>
                  </a:ext>
                </a:extLst>
              </a:tr>
            </a:tbl>
          </a:graphicData>
        </a:graphic>
      </p:graphicFrame>
    </p:spTree>
    <p:extLst>
      <p:ext uri="{BB962C8B-B14F-4D97-AF65-F5344CB8AC3E}">
        <p14:creationId xmlns:p14="http://schemas.microsoft.com/office/powerpoint/2010/main" val="354268872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2145776" y="3033656"/>
            <a:ext cx="4852448" cy="790688"/>
          </a:xfrm>
        </p:spPr>
        <p:txBody>
          <a:bodyPr>
            <a:noAutofit/>
          </a:bodyPr>
          <a:lstStyle/>
          <a:p>
            <a:r>
              <a:rPr lang="en-US" sz="5400" b="1" dirty="0">
                <a:ln w="6350">
                  <a:solidFill>
                    <a:srgbClr val="3366CC"/>
                  </a:solidFill>
                </a:ln>
                <a:solidFill>
                  <a:schemeClr val="tx1"/>
                </a:solidFill>
              </a:rPr>
              <a:t>We Can Help!</a:t>
            </a:r>
          </a:p>
        </p:txBody>
      </p:sp>
      <p:sp>
        <p:nvSpPr>
          <p:cNvPr id="2" name="Slide Number Placeholder 1"/>
          <p:cNvSpPr>
            <a:spLocks noGrp="1"/>
          </p:cNvSpPr>
          <p:nvPr>
            <p:ph type="sldNum" sz="quarter" idx="4294967295"/>
          </p:nvPr>
        </p:nvSpPr>
        <p:spPr>
          <a:xfrm>
            <a:off x="8610600" y="6356359"/>
            <a:ext cx="2743200" cy="365123"/>
          </a:xfrm>
          <a:prstGeom prst="rect">
            <a:avLst/>
          </a:prstGeom>
        </p:spPr>
        <p:txBody>
          <a:bodyPr vert="horz" lIns="91440" tIns="45720" rIns="91440" bIns="45720" rtlCol="0" anchor="ctr"/>
          <a:lstStyle>
            <a:defPPr>
              <a:defRPr lang="en-US"/>
            </a:defPPr>
            <a:lvl1pPr marL="0" algn="r" defTabSz="914395" rtl="0" eaLnBrk="1" latinLnBrk="0" hangingPunct="1">
              <a:defRPr sz="1200" kern="1200">
                <a:solidFill>
                  <a:schemeClr val="tx1">
                    <a:tint val="75000"/>
                  </a:schemeClr>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a:lstStyle>
          <a:p>
            <a:fld id="{06FB187D-E3B2-4AF8-B5A1-D0CE5FF1AFC6}" type="slidenum">
              <a:rPr lang="en-US" smtClean="0"/>
              <a:pPr/>
              <a:t>7</a:t>
            </a:fld>
            <a:endParaRPr lang="en-US" dirty="0"/>
          </a:p>
        </p:txBody>
      </p:sp>
    </p:spTree>
    <p:extLst>
      <p:ext uri="{BB962C8B-B14F-4D97-AF65-F5344CB8AC3E}">
        <p14:creationId xmlns:p14="http://schemas.microsoft.com/office/powerpoint/2010/main" val="324102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CA76-86AC-4423-98A1-770C470D046C}"/>
              </a:ext>
            </a:extLst>
          </p:cNvPr>
          <p:cNvSpPr>
            <a:spLocks noGrp="1"/>
          </p:cNvSpPr>
          <p:nvPr>
            <p:ph type="title"/>
          </p:nvPr>
        </p:nvSpPr>
        <p:spPr/>
        <p:txBody>
          <a:bodyPr/>
          <a:lstStyle/>
          <a:p>
            <a:r>
              <a:rPr lang="en-US" dirty="0"/>
              <a:t>Where to get information</a:t>
            </a:r>
          </a:p>
        </p:txBody>
      </p:sp>
      <p:pic>
        <p:nvPicPr>
          <p:cNvPr id="3" name="Picture 10" descr="MCj02316350000[1]">
            <a:extLst>
              <a:ext uri="{FF2B5EF4-FFF2-40B4-BE49-F238E27FC236}">
                <a16:creationId xmlns:a16="http://schemas.microsoft.com/office/drawing/2014/main" id="{158AE2EA-A479-4722-A310-1A07283B2C59}"/>
              </a:ext>
            </a:extLst>
          </p:cNvPr>
          <p:cNvPicPr>
            <a:picLocks noChangeAspect="1" noChangeArrowheads="1"/>
          </p:cNvPicPr>
          <p:nvPr/>
        </p:nvPicPr>
        <p:blipFill>
          <a:blip r:embed="rId3" cstate="print"/>
          <a:srcRect/>
          <a:stretch>
            <a:fillRect/>
          </a:stretch>
        </p:blipFill>
        <p:spPr>
          <a:xfrm>
            <a:off x="934944" y="2013346"/>
            <a:ext cx="1991916" cy="1415654"/>
          </a:xfrm>
          <a:prstGeom prst="rect">
            <a:avLst/>
          </a:prstGeom>
          <a:ln>
            <a:noFill/>
          </a:ln>
          <a:effectLst>
            <a:outerShdw blurRad="292100" dist="139700" dir="2700000" algn="tl" rotWithShape="0">
              <a:srgbClr val="333333">
                <a:alpha val="65000"/>
              </a:srgbClr>
            </a:outerShdw>
          </a:effectLst>
        </p:spPr>
      </p:pic>
      <p:pic>
        <p:nvPicPr>
          <p:cNvPr id="4" name="Picture 12" descr="is?4381221785398">
            <a:extLst>
              <a:ext uri="{FF2B5EF4-FFF2-40B4-BE49-F238E27FC236}">
                <a16:creationId xmlns:a16="http://schemas.microsoft.com/office/drawing/2014/main" id="{BCAA6137-264D-4F72-BCFF-03B44A9C8986}"/>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1617" y="4415293"/>
            <a:ext cx="1543050" cy="1362075"/>
          </a:xfrm>
          <a:prstGeom prst="rect">
            <a:avLst/>
          </a:prstGeom>
          <a:noFill/>
        </p:spPr>
      </p:pic>
      <p:pic>
        <p:nvPicPr>
          <p:cNvPr id="5" name="Picture 15" descr="MCj01567530000[1]">
            <a:extLst>
              <a:ext uri="{FF2B5EF4-FFF2-40B4-BE49-F238E27FC236}">
                <a16:creationId xmlns:a16="http://schemas.microsoft.com/office/drawing/2014/main" id="{D146EBFF-DFEF-4548-A37D-9CBE6E86EF24}"/>
              </a:ext>
            </a:extLst>
          </p:cNvPr>
          <p:cNvPicPr>
            <a:picLocks noChangeAspect="1" noChangeArrowheads="1"/>
          </p:cNvPicPr>
          <p:nvPr/>
        </p:nvPicPr>
        <p:blipFill>
          <a:blip r:embed="rId5" cstate="print"/>
          <a:srcRect/>
          <a:stretch>
            <a:fillRect/>
          </a:stretch>
        </p:blipFill>
        <p:spPr bwMode="auto">
          <a:xfrm>
            <a:off x="3892153" y="4498700"/>
            <a:ext cx="1359694" cy="1031081"/>
          </a:xfrm>
          <a:prstGeom prst="rect">
            <a:avLst/>
          </a:prstGeom>
          <a:ln>
            <a:noFill/>
          </a:ln>
          <a:effectLst>
            <a:outerShdw blurRad="292100" dist="139700" dir="2700000" algn="tl" rotWithShape="0">
              <a:srgbClr val="333333">
                <a:alpha val="65000"/>
              </a:srgbClr>
            </a:outerShdw>
          </a:effectLst>
        </p:spPr>
      </p:pic>
      <p:pic>
        <p:nvPicPr>
          <p:cNvPr id="6" name="Picture 19" descr="MCj03966540000[1]">
            <a:extLst>
              <a:ext uri="{FF2B5EF4-FFF2-40B4-BE49-F238E27FC236}">
                <a16:creationId xmlns:a16="http://schemas.microsoft.com/office/drawing/2014/main" id="{70246480-FEDF-4B83-9065-EFD3880F445D}"/>
              </a:ext>
            </a:extLst>
          </p:cNvPr>
          <p:cNvPicPr>
            <a:picLocks noChangeAspect="1" noChangeArrowheads="1"/>
          </p:cNvPicPr>
          <p:nvPr/>
        </p:nvPicPr>
        <p:blipFill>
          <a:blip r:embed="rId6" cstate="print"/>
          <a:srcRect/>
          <a:stretch>
            <a:fillRect/>
          </a:stretch>
        </p:blipFill>
        <p:spPr bwMode="auto">
          <a:xfrm>
            <a:off x="6574479" y="1890691"/>
            <a:ext cx="1293019" cy="1372791"/>
          </a:xfrm>
          <a:prstGeom prst="rect">
            <a:avLst/>
          </a:prstGeom>
          <a:ln>
            <a:noFill/>
          </a:ln>
          <a:effectLst>
            <a:outerShdw blurRad="292100" dist="139700" dir="2700000" algn="tl" rotWithShape="0">
              <a:srgbClr val="333333">
                <a:alpha val="65000"/>
              </a:srgbClr>
            </a:outerShdw>
          </a:effectLst>
        </p:spPr>
      </p:pic>
      <p:pic>
        <p:nvPicPr>
          <p:cNvPr id="7" name="Picture 20" descr="MCj03710640000[1]">
            <a:extLst>
              <a:ext uri="{FF2B5EF4-FFF2-40B4-BE49-F238E27FC236}">
                <a16:creationId xmlns:a16="http://schemas.microsoft.com/office/drawing/2014/main" id="{1FB43462-E998-4D95-BD8E-F6A4F81C69D6}"/>
              </a:ext>
            </a:extLst>
          </p:cNvPr>
          <p:cNvPicPr>
            <a:picLocks noChangeAspect="1" noChangeArrowheads="1"/>
          </p:cNvPicPr>
          <p:nvPr/>
        </p:nvPicPr>
        <p:blipFill>
          <a:blip r:embed="rId7" cstate="print"/>
          <a:srcRect/>
          <a:stretch>
            <a:fillRect/>
          </a:stretch>
        </p:blipFill>
        <p:spPr bwMode="auto">
          <a:xfrm>
            <a:off x="6630188" y="4221951"/>
            <a:ext cx="1423988" cy="1252538"/>
          </a:xfrm>
          <a:prstGeom prst="rect">
            <a:avLst/>
          </a:prstGeom>
          <a:ln>
            <a:noFill/>
          </a:ln>
          <a:effectLst>
            <a:outerShdw blurRad="292100" dist="139700" dir="2700000" algn="tl" rotWithShape="0">
              <a:srgbClr val="333333">
                <a:alpha val="65000"/>
              </a:srgbClr>
            </a:outerShdw>
          </a:effectLst>
        </p:spPr>
      </p:pic>
      <p:sp>
        <p:nvSpPr>
          <p:cNvPr id="8" name="Text Box 21">
            <a:extLst>
              <a:ext uri="{FF2B5EF4-FFF2-40B4-BE49-F238E27FC236}">
                <a16:creationId xmlns:a16="http://schemas.microsoft.com/office/drawing/2014/main" id="{E2081531-9BB0-482C-82DA-FD0633E45168}"/>
              </a:ext>
            </a:extLst>
          </p:cNvPr>
          <p:cNvSpPr txBox="1">
            <a:spLocks noChangeArrowheads="1"/>
          </p:cNvSpPr>
          <p:nvPr/>
        </p:nvSpPr>
        <p:spPr bwMode="auto">
          <a:xfrm>
            <a:off x="1001617" y="5777368"/>
            <a:ext cx="1740100" cy="1077218"/>
          </a:xfrm>
          <a:prstGeom prst="rect">
            <a:avLst/>
          </a:prstGeom>
          <a:noFill/>
          <a:ln w="9525">
            <a:noFill/>
            <a:miter lim="800000"/>
            <a:headEnd/>
            <a:tailEnd/>
          </a:ln>
          <a:effectLst/>
        </p:spPr>
        <p:txBody>
          <a:bodyPr wrap="square">
            <a:spAutoFit/>
          </a:bodyPr>
          <a:lstStyle/>
          <a:p>
            <a:pPr>
              <a:spcBef>
                <a:spcPct val="50000"/>
              </a:spcBef>
            </a:pPr>
            <a:r>
              <a:rPr lang="en-US" sz="3200" dirty="0">
                <a:latin typeface="Helvetica" panose="020B0604020202020204" pitchFamily="34" charset="0"/>
                <a:cs typeface="Helvetica" panose="020B0604020202020204" pitchFamily="34" charset="0"/>
              </a:rPr>
              <a:t>Meeting Minutes </a:t>
            </a:r>
          </a:p>
        </p:txBody>
      </p:sp>
      <p:sp>
        <p:nvSpPr>
          <p:cNvPr id="9" name="Text Box 22">
            <a:extLst>
              <a:ext uri="{FF2B5EF4-FFF2-40B4-BE49-F238E27FC236}">
                <a16:creationId xmlns:a16="http://schemas.microsoft.com/office/drawing/2014/main" id="{68AEE147-F58E-4D32-99CA-C21D48C387E9}"/>
              </a:ext>
            </a:extLst>
          </p:cNvPr>
          <p:cNvSpPr txBox="1">
            <a:spLocks noChangeArrowheads="1"/>
          </p:cNvSpPr>
          <p:nvPr/>
        </p:nvSpPr>
        <p:spPr bwMode="auto">
          <a:xfrm>
            <a:off x="1001617" y="3429000"/>
            <a:ext cx="2559844" cy="954107"/>
          </a:xfrm>
          <a:prstGeom prst="rect">
            <a:avLst/>
          </a:prstGeom>
          <a:noFill/>
          <a:ln w="9525">
            <a:noFill/>
            <a:miter lim="800000"/>
            <a:headEnd/>
            <a:tailEnd/>
          </a:ln>
          <a:effectLst/>
        </p:spPr>
        <p:txBody>
          <a:bodyPr wrap="square">
            <a:spAutoFit/>
          </a:bodyPr>
          <a:lstStyle/>
          <a:p>
            <a:pPr>
              <a:spcBef>
                <a:spcPct val="50000"/>
              </a:spcBef>
            </a:pPr>
            <a:r>
              <a:rPr lang="en-US" sz="2800" dirty="0">
                <a:latin typeface="Helvetica" panose="020B0604020202020204" pitchFamily="34" charset="0"/>
                <a:cs typeface="Helvetica" panose="020B0604020202020204" pitchFamily="34" charset="0"/>
              </a:rPr>
              <a:t>Individual Members</a:t>
            </a:r>
          </a:p>
        </p:txBody>
      </p:sp>
      <p:sp>
        <p:nvSpPr>
          <p:cNvPr id="10" name="Rectangle 25">
            <a:extLst>
              <a:ext uri="{FF2B5EF4-FFF2-40B4-BE49-F238E27FC236}">
                <a16:creationId xmlns:a16="http://schemas.microsoft.com/office/drawing/2014/main" id="{BD69CF28-4896-4904-815F-F0A3DC5FDE68}"/>
              </a:ext>
            </a:extLst>
          </p:cNvPr>
          <p:cNvSpPr>
            <a:spLocks noChangeArrowheads="1"/>
          </p:cNvSpPr>
          <p:nvPr/>
        </p:nvSpPr>
        <p:spPr bwMode="auto">
          <a:xfrm>
            <a:off x="3664016" y="3383286"/>
            <a:ext cx="2000250" cy="960946"/>
          </a:xfrm>
          <a:prstGeom prst="rect">
            <a:avLst/>
          </a:prstGeom>
          <a:noFill/>
          <a:ln w="9525">
            <a:noFill/>
            <a:miter lim="800000"/>
            <a:headEnd/>
            <a:tailEnd/>
          </a:ln>
          <a:effectLst/>
        </p:spPr>
        <p:txBody>
          <a:bodyPr wrap="none" anchor="ctr"/>
          <a:lstStyle/>
          <a:p>
            <a:pPr algn="ctr"/>
            <a:r>
              <a:rPr lang="en-US" sz="2800" dirty="0">
                <a:latin typeface="Helvetica" panose="020B0604020202020204" pitchFamily="34" charset="0"/>
                <a:cs typeface="Helvetica" panose="020B0604020202020204" pitchFamily="34" charset="0"/>
              </a:rPr>
              <a:t>Checkbook</a:t>
            </a:r>
          </a:p>
          <a:p>
            <a:pPr algn="ctr"/>
            <a:r>
              <a:rPr lang="en-US" sz="2800" dirty="0">
                <a:latin typeface="Helvetica" panose="020B0604020202020204" pitchFamily="34" charset="0"/>
                <a:cs typeface="Helvetica" panose="020B0604020202020204" pitchFamily="34" charset="0"/>
              </a:rPr>
              <a:t> Records</a:t>
            </a:r>
          </a:p>
        </p:txBody>
      </p:sp>
      <p:sp>
        <p:nvSpPr>
          <p:cNvPr id="11" name="Rectangle 26">
            <a:extLst>
              <a:ext uri="{FF2B5EF4-FFF2-40B4-BE49-F238E27FC236}">
                <a16:creationId xmlns:a16="http://schemas.microsoft.com/office/drawing/2014/main" id="{6F75EF89-BA62-4CEE-BAEC-5E4C9B02DE1C}"/>
              </a:ext>
            </a:extLst>
          </p:cNvPr>
          <p:cNvSpPr>
            <a:spLocks noChangeArrowheads="1"/>
          </p:cNvSpPr>
          <p:nvPr/>
        </p:nvSpPr>
        <p:spPr bwMode="auto">
          <a:xfrm>
            <a:off x="6506613" y="3520859"/>
            <a:ext cx="1428750" cy="342900"/>
          </a:xfrm>
          <a:prstGeom prst="rect">
            <a:avLst/>
          </a:prstGeom>
          <a:noFill/>
          <a:ln w="9525">
            <a:noFill/>
            <a:miter lim="800000"/>
            <a:headEnd/>
            <a:tailEnd/>
          </a:ln>
          <a:effectLst/>
        </p:spPr>
        <p:txBody>
          <a:bodyPr wrap="none" anchor="ctr"/>
          <a:lstStyle/>
          <a:p>
            <a:pPr algn="ctr"/>
            <a:r>
              <a:rPr lang="en-US" sz="2800" dirty="0">
                <a:latin typeface="Helvetica" panose="020B0604020202020204" pitchFamily="34" charset="0"/>
                <a:cs typeface="Helvetica" panose="020B0604020202020204" pitchFamily="34" charset="0"/>
              </a:rPr>
              <a:t>Call Members</a:t>
            </a:r>
          </a:p>
        </p:txBody>
      </p:sp>
      <p:sp>
        <p:nvSpPr>
          <p:cNvPr id="12" name="Text Box 27">
            <a:extLst>
              <a:ext uri="{FF2B5EF4-FFF2-40B4-BE49-F238E27FC236}">
                <a16:creationId xmlns:a16="http://schemas.microsoft.com/office/drawing/2014/main" id="{18BEE4FB-F187-4535-A4B6-3B0F8200AFBB}"/>
              </a:ext>
            </a:extLst>
          </p:cNvPr>
          <p:cNvSpPr txBox="1">
            <a:spLocks noChangeArrowheads="1"/>
          </p:cNvSpPr>
          <p:nvPr/>
        </p:nvSpPr>
        <p:spPr bwMode="auto">
          <a:xfrm>
            <a:off x="3929957" y="5684249"/>
            <a:ext cx="1734309" cy="954107"/>
          </a:xfrm>
          <a:prstGeom prst="rect">
            <a:avLst/>
          </a:prstGeom>
          <a:noFill/>
          <a:ln w="9525">
            <a:noFill/>
            <a:miter lim="800000"/>
            <a:headEnd/>
            <a:tailEnd/>
          </a:ln>
          <a:effectLst/>
        </p:spPr>
        <p:txBody>
          <a:bodyPr wrap="square">
            <a:spAutoFit/>
          </a:bodyPr>
          <a:lstStyle/>
          <a:p>
            <a:pPr>
              <a:spcBef>
                <a:spcPct val="50000"/>
              </a:spcBef>
            </a:pPr>
            <a:r>
              <a:rPr lang="en-US" sz="2800" dirty="0">
                <a:latin typeface="Helvetica" panose="020B0604020202020204" pitchFamily="34" charset="0"/>
                <a:cs typeface="Helvetica" panose="020B0604020202020204" pitchFamily="34" charset="0"/>
              </a:rPr>
              <a:t>Post Calendar</a:t>
            </a:r>
          </a:p>
        </p:txBody>
      </p:sp>
      <p:sp>
        <p:nvSpPr>
          <p:cNvPr id="13" name="Text Box 28">
            <a:extLst>
              <a:ext uri="{FF2B5EF4-FFF2-40B4-BE49-F238E27FC236}">
                <a16:creationId xmlns:a16="http://schemas.microsoft.com/office/drawing/2014/main" id="{16A80EE7-49C6-4A97-8F3A-821FC0B3E7D0}"/>
              </a:ext>
            </a:extLst>
          </p:cNvPr>
          <p:cNvSpPr txBox="1">
            <a:spLocks noChangeArrowheads="1"/>
          </p:cNvSpPr>
          <p:nvPr/>
        </p:nvSpPr>
        <p:spPr bwMode="auto">
          <a:xfrm>
            <a:off x="6574479" y="5640778"/>
            <a:ext cx="1734308" cy="954107"/>
          </a:xfrm>
          <a:prstGeom prst="rect">
            <a:avLst/>
          </a:prstGeom>
          <a:noFill/>
          <a:ln w="9525">
            <a:noFill/>
            <a:miter lim="800000"/>
            <a:headEnd/>
            <a:tailEnd/>
          </a:ln>
          <a:effectLst/>
        </p:spPr>
        <p:txBody>
          <a:bodyPr wrap="square">
            <a:spAutoFit/>
          </a:bodyPr>
          <a:lstStyle/>
          <a:p>
            <a:pPr algn="ctr">
              <a:spcBef>
                <a:spcPct val="50000"/>
              </a:spcBef>
            </a:pPr>
            <a:r>
              <a:rPr lang="en-US" sz="2800" dirty="0">
                <a:latin typeface="Helvetica" panose="020B0604020202020204" pitchFamily="34" charset="0"/>
                <a:cs typeface="Helvetica" panose="020B0604020202020204" pitchFamily="34" charset="0"/>
              </a:rPr>
              <a:t>News Clippings</a:t>
            </a:r>
          </a:p>
        </p:txBody>
      </p:sp>
      <p:pic>
        <p:nvPicPr>
          <p:cNvPr id="14" name="Picture 5" descr="C:\Users\Mike\AppData\Local\Microsoft\Windows\INetCache\IE\OY4Y4B3P\MC900311004[1].wmf">
            <a:extLst>
              <a:ext uri="{FF2B5EF4-FFF2-40B4-BE49-F238E27FC236}">
                <a16:creationId xmlns:a16="http://schemas.microsoft.com/office/drawing/2014/main" id="{843F5BF0-35CB-49BE-A8ED-7793A5E19DAB}"/>
              </a:ext>
            </a:extLst>
          </p:cNvPr>
          <p:cNvPicPr>
            <a:picLocks noChangeAspect="1" noChangeArrowheads="1"/>
          </p:cNvPicPr>
          <p:nvPr/>
        </p:nvPicPr>
        <p:blipFill>
          <a:blip r:embed="rId8" cstate="print"/>
          <a:srcRect/>
          <a:stretch>
            <a:fillRect/>
          </a:stretch>
        </p:blipFill>
        <p:spPr bwMode="auto">
          <a:xfrm>
            <a:off x="4038466" y="2074051"/>
            <a:ext cx="1424407" cy="1006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141120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2F13-2511-4CEE-AA03-4AC9CAA9CBFA}"/>
              </a:ext>
            </a:extLst>
          </p:cNvPr>
          <p:cNvSpPr>
            <a:spLocks noGrp="1"/>
          </p:cNvSpPr>
          <p:nvPr>
            <p:ph type="title"/>
          </p:nvPr>
        </p:nvSpPr>
        <p:spPr/>
        <p:txBody>
          <a:bodyPr/>
          <a:lstStyle/>
          <a:p>
            <a:r>
              <a:rPr lang="en-US" dirty="0"/>
              <a:t>What To Report</a:t>
            </a:r>
          </a:p>
        </p:txBody>
      </p:sp>
      <p:sp>
        <p:nvSpPr>
          <p:cNvPr id="3" name="Content Placeholder 2">
            <a:extLst>
              <a:ext uri="{FF2B5EF4-FFF2-40B4-BE49-F238E27FC236}">
                <a16:creationId xmlns:a16="http://schemas.microsoft.com/office/drawing/2014/main" id="{32DA027E-06D2-4179-8AA8-E957E019BFA8}"/>
              </a:ext>
            </a:extLst>
          </p:cNvPr>
          <p:cNvSpPr>
            <a:spLocks noGrp="1"/>
          </p:cNvSpPr>
          <p:nvPr>
            <p:ph idx="1"/>
          </p:nvPr>
        </p:nvSpPr>
        <p:spPr>
          <a:xfrm>
            <a:off x="457200" y="2464738"/>
            <a:ext cx="8229600" cy="3131348"/>
          </a:xfrm>
        </p:spPr>
        <p:txBody>
          <a:bodyPr/>
          <a:lstStyle/>
          <a:p>
            <a:r>
              <a:rPr lang="en-US" dirty="0"/>
              <a:t>Don’t cut yourself short</a:t>
            </a:r>
          </a:p>
          <a:p>
            <a:r>
              <a:rPr lang="en-US" dirty="0"/>
              <a:t>Donated hall rental costs</a:t>
            </a:r>
          </a:p>
          <a:p>
            <a:pPr lvl="1"/>
            <a:r>
              <a:rPr lang="en-US" dirty="0"/>
              <a:t>Anything that benefits the community</a:t>
            </a:r>
          </a:p>
          <a:p>
            <a:pPr lvl="1"/>
            <a:r>
              <a:rPr lang="en-US" dirty="0"/>
              <a:t>Taking part in a community event</a:t>
            </a:r>
          </a:p>
          <a:p>
            <a:pPr lvl="1"/>
            <a:r>
              <a:rPr lang="en-US" dirty="0"/>
              <a:t>Don’t forget costs to run a program</a:t>
            </a:r>
          </a:p>
          <a:p>
            <a:r>
              <a:rPr lang="en-US" dirty="0"/>
              <a:t>Mailings, copies, phone calls, computer costs</a:t>
            </a:r>
          </a:p>
          <a:p>
            <a:r>
              <a:rPr lang="en-US" dirty="0"/>
              <a:t>Volunteer time</a:t>
            </a:r>
          </a:p>
        </p:txBody>
      </p:sp>
    </p:spTree>
    <p:extLst>
      <p:ext uri="{BB962C8B-B14F-4D97-AF65-F5344CB8AC3E}">
        <p14:creationId xmlns:p14="http://schemas.microsoft.com/office/powerpoint/2010/main" val="326343060"/>
      </p:ext>
    </p:extLst>
  </p:cSld>
  <p:clrMapOvr>
    <a:masterClrMapping/>
  </p:clrMapOvr>
  <p:transition spd="slow"/>
</p:sld>
</file>

<file path=ppt/theme/theme1.xml><?xml version="1.0" encoding="utf-8"?>
<a:theme xmlns:a="http://schemas.openxmlformats.org/drawingml/2006/main" name="Legion-0513">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gion-All-Purpose" id="{F6F2AAC5-6BA1-A34C-B25D-4EEE34254A89}" vid="{C0D93368-83E1-3846-A1E3-572463C146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F7892EE149B449A9135DC59668FF4F" ma:contentTypeVersion="0" ma:contentTypeDescription="Create a new document." ma:contentTypeScope="" ma:versionID="e29b1c31f6aeca8f32c56a0c4b5e3e5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409DDB-B8BE-4BFE-B839-8FE39CA9BF2A}"/>
</file>

<file path=customXml/itemProps2.xml><?xml version="1.0" encoding="utf-8"?>
<ds:datastoreItem xmlns:ds="http://schemas.openxmlformats.org/officeDocument/2006/customXml" ds:itemID="{0328EFE5-0ED3-427F-8BAC-18CEE2CB1FE6}">
  <ds:schemaRefs>
    <ds:schemaRef ds:uri="http://schemas.microsoft.com/sharepoint/v3/contenttype/forms"/>
  </ds:schemaRefs>
</ds:datastoreItem>
</file>

<file path=customXml/itemProps3.xml><?xml version="1.0" encoding="utf-8"?>
<ds:datastoreItem xmlns:ds="http://schemas.openxmlformats.org/officeDocument/2006/customXml" ds:itemID="{C540615B-1D2B-4419-B682-39621D91AEB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432</TotalTime>
  <Words>3483</Words>
  <Application>Microsoft Office PowerPoint</Application>
  <PresentationFormat>On-screen Show (4:3)</PresentationFormat>
  <Paragraphs>427</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Apple Symbols</vt:lpstr>
      <vt:lpstr>Arial</vt:lpstr>
      <vt:lpstr>Arial Black</vt:lpstr>
      <vt:lpstr>Calibri</vt:lpstr>
      <vt:lpstr>Helvetica</vt:lpstr>
      <vt:lpstr>Trajan Pro 3</vt:lpstr>
      <vt:lpstr>Trebuchet MS</vt:lpstr>
      <vt:lpstr>Wingdings</vt:lpstr>
      <vt:lpstr>Legion-0513</vt:lpstr>
      <vt:lpstr>Consolidated Post Report (CPR)</vt:lpstr>
      <vt:lpstr>PowerPoint Presentation</vt:lpstr>
      <vt:lpstr>Report Flow</vt:lpstr>
      <vt:lpstr>Each Post Has A Story</vt:lpstr>
      <vt:lpstr>Report Deadlines</vt:lpstr>
      <vt:lpstr>CPR Response Rates</vt:lpstr>
      <vt:lpstr>We Can Help!</vt:lpstr>
      <vt:lpstr>Where to get information</vt:lpstr>
      <vt:lpstr>What To Report</vt:lpstr>
      <vt:lpstr>Document Programs</vt:lpstr>
      <vt:lpstr>Other Donations</vt:lpstr>
      <vt:lpstr>Most Important</vt:lpstr>
      <vt:lpstr>A Look at the Report</vt:lpstr>
      <vt:lpstr>Veterans Affairs &amp; Rehabilitation</vt:lpstr>
      <vt:lpstr>National Security</vt:lpstr>
      <vt:lpstr>Public Relations</vt:lpstr>
      <vt:lpstr>Ceremonial Honors For Veterans</vt:lpstr>
      <vt:lpstr>Veterans Employment &amp; Education</vt:lpstr>
      <vt:lpstr>Americanism</vt:lpstr>
      <vt:lpstr>Americanism</vt:lpstr>
      <vt:lpstr>Children &amp; Youth</vt:lpstr>
      <vt:lpstr>Internal Affairs &amp; Membership</vt:lpstr>
      <vt:lpstr>What YOU can do with your CPR</vt:lpstr>
      <vt:lpstr>Proudly display your activities</vt:lpstr>
      <vt:lpstr>Promotional tool</vt:lpstr>
      <vt:lpstr>CPR Via myLegion.org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Training</dc:title>
  <dc:creator>Emery, Michele A.</dc:creator>
  <cp:lastModifiedBy>Mook, Kevin M.</cp:lastModifiedBy>
  <cp:revision>5</cp:revision>
  <dcterms:created xsi:type="dcterms:W3CDTF">2020-11-25T00:19:48Z</dcterms:created>
  <dcterms:modified xsi:type="dcterms:W3CDTF">2021-07-28T18:22:45Z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0x010100DDF7892EE149B449A9135DC59668FF4F</vt:lpwstr>
  </property>
</Properties>
</file>